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6" r:id="rId4"/>
    <p:sldMasterId id="2147483740" r:id="rId5"/>
  </p:sldMasterIdLst>
  <p:notesMasterIdLst>
    <p:notesMasterId r:id="rId41"/>
  </p:notesMasterIdLst>
  <p:sldIdLst>
    <p:sldId id="2147139272" r:id="rId6"/>
    <p:sldId id="259" r:id="rId7"/>
    <p:sldId id="2147139254" r:id="rId8"/>
    <p:sldId id="2147139259" r:id="rId9"/>
    <p:sldId id="2147139264" r:id="rId10"/>
    <p:sldId id="2147139285" r:id="rId11"/>
    <p:sldId id="2147139263" r:id="rId12"/>
    <p:sldId id="2147139265" r:id="rId13"/>
    <p:sldId id="2147139300" r:id="rId14"/>
    <p:sldId id="2147139298" r:id="rId15"/>
    <p:sldId id="2147139289" r:id="rId16"/>
    <p:sldId id="2147139286" r:id="rId17"/>
    <p:sldId id="2147139258" r:id="rId18"/>
    <p:sldId id="2147139297" r:id="rId19"/>
    <p:sldId id="2147139293" r:id="rId20"/>
    <p:sldId id="2147139295" r:id="rId21"/>
    <p:sldId id="2147139296" r:id="rId22"/>
    <p:sldId id="256" r:id="rId23"/>
    <p:sldId id="2147139299" r:id="rId24"/>
    <p:sldId id="2147139257" r:id="rId25"/>
    <p:sldId id="2147139266" r:id="rId26"/>
    <p:sldId id="2147139267" r:id="rId27"/>
    <p:sldId id="2147139268" r:id="rId28"/>
    <p:sldId id="2147139280" r:id="rId29"/>
    <p:sldId id="2147139271" r:id="rId30"/>
    <p:sldId id="2147139282" r:id="rId31"/>
    <p:sldId id="2147139281" r:id="rId32"/>
    <p:sldId id="2147139283" r:id="rId33"/>
    <p:sldId id="2147139273" r:id="rId34"/>
    <p:sldId id="2147139262" r:id="rId35"/>
    <p:sldId id="2147139279" r:id="rId36"/>
    <p:sldId id="2147139287" r:id="rId37"/>
    <p:sldId id="2147139269" r:id="rId38"/>
    <p:sldId id="2147139270" r:id="rId39"/>
    <p:sldId id="2147139284" r:id="rId40"/>
  </p:sldIdLst>
  <p:sldSz cx="9144000" cy="5143500" type="screen16x9"/>
  <p:notesSz cx="6858000" cy="9144000"/>
  <p:embeddedFontLst>
    <p:embeddedFont>
      <p:font typeface="Arial Black" panose="020B0A04020102020204" pitchFamily="34" charset="0"/>
      <p:bold r:id="rId42"/>
    </p:embeddedFont>
    <p:embeddedFont>
      <p:font typeface="Calibri" panose="020F0502020204030204" pitchFamily="34" charset="0"/>
      <p:regular r:id="rId43"/>
      <p:bold r:id="rId44"/>
      <p:italic r:id="rId45"/>
      <p:boldItalic r:id="rId46"/>
    </p:embeddedFont>
    <p:embeddedFont>
      <p:font typeface="Ink Free" panose="03080402000500000000" pitchFamily="66" charset="0"/>
      <p:regular r:id="rId47"/>
    </p:embeddedFont>
    <p:embeddedFont>
      <p:font typeface="Open Sans" panose="020B0606030504020204"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19273411-95E5-47D3-9D6E-7EBC44C8AEAA}">
          <p14:sldIdLst>
            <p14:sldId id="2147139272"/>
            <p14:sldId id="259"/>
            <p14:sldId id="2147139254"/>
          </p14:sldIdLst>
        </p14:section>
        <p14:section name="Historical Comparisons" id="{D5F11A34-36DB-104C-AC57-19F8706979E8}">
          <p14:sldIdLst>
            <p14:sldId id="2147139259"/>
            <p14:sldId id="2147139264"/>
            <p14:sldId id="2147139285"/>
            <p14:sldId id="2147139263"/>
            <p14:sldId id="2147139265"/>
            <p14:sldId id="2147139300"/>
            <p14:sldId id="2147139298"/>
            <p14:sldId id="2147139289"/>
            <p14:sldId id="2147139286"/>
          </p14:sldIdLst>
        </p14:section>
        <p14:section name="Visual Communications" id="{E617F51E-23C5-4543-A2D0-B983968F7F95}">
          <p14:sldIdLst>
            <p14:sldId id="2147139258"/>
            <p14:sldId id="2147139297"/>
            <p14:sldId id="2147139293"/>
            <p14:sldId id="2147139295"/>
            <p14:sldId id="2147139296"/>
            <p14:sldId id="256"/>
            <p14:sldId id="2147139299"/>
          </p14:sldIdLst>
        </p14:section>
        <p14:section name="Forecasting" id="{B2F3E258-94B8-6248-BDC0-FBCF6244293E}">
          <p14:sldIdLst>
            <p14:sldId id="2147139257"/>
            <p14:sldId id="2147139266"/>
            <p14:sldId id="2147139267"/>
            <p14:sldId id="2147139268"/>
            <p14:sldId id="2147139280"/>
            <p14:sldId id="2147139271"/>
            <p14:sldId id="2147139282"/>
            <p14:sldId id="2147139281"/>
            <p14:sldId id="2147139283"/>
          </p14:sldIdLst>
        </p14:section>
        <p14:section name="Wrap-up &amp; Questions" id="{C3E972B2-29EF-104B-A713-776D3F794604}">
          <p14:sldIdLst>
            <p14:sldId id="2147139273"/>
          </p14:sldIdLst>
        </p14:section>
        <p14:section name="Appendix" id="{D9AC9D0F-3CAF-7947-A2EB-962900AAAC3A}">
          <p14:sldIdLst>
            <p14:sldId id="2147139262"/>
            <p14:sldId id="2147139279"/>
            <p14:sldId id="2147139287"/>
            <p14:sldId id="2147139269"/>
            <p14:sldId id="2147139270"/>
            <p14:sldId id="214713928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716410-7311-77B8-F22B-576CB18C0DE8}" name="Ryan Goebel" initials="RG" userId="S::goebel.r@northeastern.edu::19dbac89-ccb0-4c70-8739-c7f55cf0227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trine Idenn" initials="KI" lastIdx="1" clrIdx="0">
    <p:extLst>
      <p:ext uri="{19B8F6BF-5375-455C-9EA6-DF929625EA0E}">
        <p15:presenceInfo xmlns:p15="http://schemas.microsoft.com/office/powerpoint/2012/main" userId="S::kidenn@ad.peapod.com::f3b2575d-069f-48cd-b0f1-6bd4d53bd9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BF"/>
    <a:srgbClr val="A32829"/>
    <a:srgbClr val="EBE757"/>
    <a:srgbClr val="786F43"/>
    <a:srgbClr val="002664"/>
    <a:srgbClr val="C6C6C6"/>
    <a:srgbClr val="1D1D1D"/>
    <a:srgbClr val="A79680"/>
    <a:srgbClr val="A59480"/>
    <a:srgbClr val="B3A9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1B2E8-1390-3856-75E0-AECF9722AF5C}" v="31" dt="2022-06-30T12:06:02.716"/>
    <p1510:client id="{03BFA8C4-95E2-4C5C-AB96-0B55850C3BAC}" v="242" dt="2022-06-29T13:44:21.469"/>
    <p1510:client id="{03C3B033-3DEF-7274-42C9-73BEC5A0C49C}" v="680" dt="2022-06-29T21:57:47.179"/>
    <p1510:client id="{2CB8132A-555F-4F36-4CD0-703C7DBBD1B2}" v="1" dt="2022-06-30T13:30:38.861"/>
    <p1510:client id="{30CB36CC-100E-671E-558B-0B396C539BCD}" v="5" dt="2022-06-29T13:44:12.029"/>
    <p1510:client id="{32A81FD5-62DE-85B2-6FFA-A78759B39BCD}" v="107" dt="2022-06-29T17:52:51.214"/>
    <p1510:client id="{511BCAF9-264A-0291-B61B-69C2F7679D1D}" v="8" dt="2022-06-30T10:59:40.897"/>
    <p1510:client id="{52B1644C-EB2D-CC44-9D83-3AA03BE5ECCE}" v="1090" dt="2022-06-30T13:08:40.051"/>
    <p1510:client id="{6144EB47-9238-CF01-D067-C6F8BE148A93}" v="15" dt="2022-06-29T21:57:24.765"/>
    <p1510:client id="{728B6837-A592-4D2B-8009-9BF67D66412D}" v="22" dt="2022-06-29T13:52:23.800"/>
    <p1510:client id="{82366B20-2606-4DA5-8C72-0E896E18809E}" v="4" dt="2022-06-30T11:09:50.214"/>
    <p1510:client id="{9556807F-C1FD-6507-4943-CE539001D311}" v="1469" dt="2022-06-29T17:21:59.482"/>
    <p1510:client id="{95DBB57D-A0C3-4598-A224-AC4C2EF7B515}" v="1216" dt="2022-06-30T01:04:43.983"/>
    <p1510:client id="{A59425CA-5FE8-E384-70BB-293E8FC55361}" v="373" dt="2022-06-29T23:15:51.913"/>
    <p1510:client id="{C250B8B8-13D9-EA6D-1A32-EB3402B24FD0}" v="12" dt="2022-06-29T19:55:42.257"/>
  </p1510:revLst>
</p1510:revInfo>
</file>

<file path=ppt/tableStyles.xml><?xml version="1.0" encoding="utf-8"?>
<a:tblStyleLst xmlns:a="http://schemas.openxmlformats.org/drawingml/2006/main" def="{C965A059-FD24-423A-B99E-1D8CF1C4A0E7}">
  <a:tblStyle styleId="{C965A059-FD24-423A-B99E-1D8CF1C4A0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CC98AC0-E5B5-4E87-8A36-19182CD72A5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613" autoAdjust="0"/>
  </p:normalViewPr>
  <p:slideViewPr>
    <p:cSldViewPr snapToGrid="0">
      <p:cViewPr varScale="1">
        <p:scale>
          <a:sx n="105" d="100"/>
          <a:sy n="105" d="100"/>
        </p:scale>
        <p:origin x="806"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4.fntdata"/><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5.fntdata"/><Relationship Id="rId20" Type="http://schemas.openxmlformats.org/officeDocument/2006/relationships/slide" Target="slides/slide15.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8.fntdata"/><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3.fntdata"/><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Users\sarahhogan\Desktop\NEU\Capstone\CensusFuelSourceData_NewEngland_Tot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arahhogan\Desktop\NEU\Capstone\CensusFuelSourceData_NewEngland_Tot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sarahhogan\Desktop\NEU\Capstone\CensusFuelSourceData_NewEngland_Tota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sarahhogan\Desktop\NEU\Capstone\CensusFuelSourceData_NewEngland_Total.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b="1">
                <a:solidFill>
                  <a:schemeClr val="tx1"/>
                </a:solidFill>
                <a:latin typeface="+mn-lt"/>
              </a:rPr>
              <a:t>Primary</a:t>
            </a:r>
            <a:r>
              <a:rPr lang="en-US" sz="1200" b="1" baseline="0">
                <a:solidFill>
                  <a:schemeClr val="tx1"/>
                </a:solidFill>
                <a:latin typeface="+mn-lt"/>
              </a:rPr>
              <a:t> Heat Source: 2000-2020</a:t>
            </a:r>
            <a:endParaRPr lang="en-US" sz="1200" b="1">
              <a:solidFill>
                <a:schemeClr val="tx1"/>
              </a:solidFill>
              <a:latin typeface="+mn-lt"/>
            </a:endParaRPr>
          </a:p>
        </c:rich>
      </c:tx>
      <c:layout>
        <c:manualLayout>
          <c:xMode val="edge"/>
          <c:yMode val="edge"/>
          <c:x val="0.34169203079524874"/>
          <c:y val="6.5628004451335669E-3"/>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7768214554594034E-3"/>
          <c:y val="0.11624683260905681"/>
          <c:w val="0.99044635708908124"/>
          <c:h val="0.78858946040086308"/>
        </c:manualLayout>
      </c:layout>
      <c:barChart>
        <c:barDir val="col"/>
        <c:grouping val="percentStacked"/>
        <c:varyColors val="0"/>
        <c:ser>
          <c:idx val="0"/>
          <c:order val="0"/>
          <c:tx>
            <c:strRef>
              <c:f>Sheet2!$C$1</c:f>
              <c:strCache>
                <c:ptCount val="1"/>
                <c:pt idx="0">
                  <c:v>Utility gas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Sheet2!$B$2:$B$19</c:f>
              <c:numCache>
                <c:formatCode>General</c:formatCode>
                <c:ptCount val="18"/>
                <c:pt idx="0">
                  <c:v>2000</c:v>
                </c:pt>
                <c:pt idx="1">
                  <c:v>2010</c:v>
                </c:pt>
                <c:pt idx="2">
                  <c:v>2020</c:v>
                </c:pt>
                <c:pt idx="3">
                  <c:v>2000</c:v>
                </c:pt>
                <c:pt idx="4">
                  <c:v>2010</c:v>
                </c:pt>
                <c:pt idx="5">
                  <c:v>2020</c:v>
                </c:pt>
                <c:pt idx="6">
                  <c:v>2000</c:v>
                </c:pt>
                <c:pt idx="7">
                  <c:v>2010</c:v>
                </c:pt>
                <c:pt idx="8">
                  <c:v>2020</c:v>
                </c:pt>
                <c:pt idx="9">
                  <c:v>2000</c:v>
                </c:pt>
                <c:pt idx="10">
                  <c:v>2010</c:v>
                </c:pt>
                <c:pt idx="11">
                  <c:v>2020</c:v>
                </c:pt>
                <c:pt idx="12">
                  <c:v>2000</c:v>
                </c:pt>
                <c:pt idx="13">
                  <c:v>2010</c:v>
                </c:pt>
                <c:pt idx="14">
                  <c:v>2020</c:v>
                </c:pt>
                <c:pt idx="15">
                  <c:v>2000</c:v>
                </c:pt>
                <c:pt idx="16">
                  <c:v>2010</c:v>
                </c:pt>
                <c:pt idx="17">
                  <c:v>2020</c:v>
                </c:pt>
              </c:numCache>
            </c:numRef>
          </c:cat>
          <c:val>
            <c:numRef>
              <c:f>Sheet2!$C$2:$C$19</c:f>
              <c:numCache>
                <c:formatCode>0.0%</c:formatCode>
                <c:ptCount val="18"/>
                <c:pt idx="0">
                  <c:v>3.4619837900424548E-2</c:v>
                </c:pt>
                <c:pt idx="1">
                  <c:v>3.9404853708323882E-2</c:v>
                </c:pt>
                <c:pt idx="2">
                  <c:v>7.7636594440181825E-2</c:v>
                </c:pt>
                <c:pt idx="3">
                  <c:v>0.29005047362234671</c:v>
                </c:pt>
                <c:pt idx="4">
                  <c:v>0.31081401217464749</c:v>
                </c:pt>
                <c:pt idx="5">
                  <c:v>0.35775426814788402</c:v>
                </c:pt>
                <c:pt idx="6">
                  <c:v>0.43894081634323412</c:v>
                </c:pt>
                <c:pt idx="7">
                  <c:v>0.47482121763052071</c:v>
                </c:pt>
                <c:pt idx="8">
                  <c:v>0.51944366787811014</c:v>
                </c:pt>
                <c:pt idx="9">
                  <c:v>0.18391465763180406</c:v>
                </c:pt>
                <c:pt idx="10">
                  <c:v>0.19730675510505952</c:v>
                </c:pt>
                <c:pt idx="11">
                  <c:v>0.2059408364804606</c:v>
                </c:pt>
                <c:pt idx="12">
                  <c:v>0.46306779229428241</c:v>
                </c:pt>
                <c:pt idx="13">
                  <c:v>0.48717661251995464</c:v>
                </c:pt>
                <c:pt idx="14">
                  <c:v>0.53947628577628814</c:v>
                </c:pt>
                <c:pt idx="15">
                  <c:v>0.12148740410748274</c:v>
                </c:pt>
                <c:pt idx="16">
                  <c:v>0.14770938225803937</c:v>
                </c:pt>
                <c:pt idx="17">
                  <c:v>0.17614094623590462</c:v>
                </c:pt>
              </c:numCache>
            </c:numRef>
          </c:val>
          <c:extLst>
            <c:ext xmlns:c16="http://schemas.microsoft.com/office/drawing/2014/chart" uri="{C3380CC4-5D6E-409C-BE32-E72D297353CC}">
              <c16:uniqueId val="{00000000-CDD9-F241-BDE2-E2118415C39A}"/>
            </c:ext>
          </c:extLst>
        </c:ser>
        <c:ser>
          <c:idx val="1"/>
          <c:order val="1"/>
          <c:tx>
            <c:strRef>
              <c:f>Sheet2!$D$1</c:f>
              <c:strCache>
                <c:ptCount val="1"/>
                <c:pt idx="0">
                  <c:v>Tank gas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Sheet2!$B$2:$B$19</c:f>
              <c:numCache>
                <c:formatCode>General</c:formatCode>
                <c:ptCount val="18"/>
                <c:pt idx="0">
                  <c:v>2000</c:v>
                </c:pt>
                <c:pt idx="1">
                  <c:v>2010</c:v>
                </c:pt>
                <c:pt idx="2">
                  <c:v>2020</c:v>
                </c:pt>
                <c:pt idx="3">
                  <c:v>2000</c:v>
                </c:pt>
                <c:pt idx="4">
                  <c:v>2010</c:v>
                </c:pt>
                <c:pt idx="5">
                  <c:v>2020</c:v>
                </c:pt>
                <c:pt idx="6">
                  <c:v>2000</c:v>
                </c:pt>
                <c:pt idx="7">
                  <c:v>2010</c:v>
                </c:pt>
                <c:pt idx="8">
                  <c:v>2020</c:v>
                </c:pt>
                <c:pt idx="9">
                  <c:v>2000</c:v>
                </c:pt>
                <c:pt idx="10">
                  <c:v>2010</c:v>
                </c:pt>
                <c:pt idx="11">
                  <c:v>2020</c:v>
                </c:pt>
                <c:pt idx="12">
                  <c:v>2000</c:v>
                </c:pt>
                <c:pt idx="13">
                  <c:v>2010</c:v>
                </c:pt>
                <c:pt idx="14">
                  <c:v>2020</c:v>
                </c:pt>
                <c:pt idx="15">
                  <c:v>2000</c:v>
                </c:pt>
                <c:pt idx="16">
                  <c:v>2010</c:v>
                </c:pt>
                <c:pt idx="17">
                  <c:v>2020</c:v>
                </c:pt>
              </c:numCache>
            </c:numRef>
          </c:cat>
          <c:val>
            <c:numRef>
              <c:f>Sheet2!$D$2:$D$19</c:f>
              <c:numCache>
                <c:formatCode>0.0%</c:formatCode>
                <c:ptCount val="18"/>
                <c:pt idx="0">
                  <c:v>4.8807410266306445E-2</c:v>
                </c:pt>
                <c:pt idx="1">
                  <c:v>6.3395781356316627E-2</c:v>
                </c:pt>
                <c:pt idx="2">
                  <c:v>0.11338931895475558</c:v>
                </c:pt>
                <c:pt idx="3">
                  <c:v>2.3886238447532786E-2</c:v>
                </c:pt>
                <c:pt idx="4">
                  <c:v>2.7463585679412723E-2</c:v>
                </c:pt>
                <c:pt idx="5">
                  <c:v>4.6451769369520231E-2</c:v>
                </c:pt>
                <c:pt idx="6">
                  <c:v>2.6274564368672194E-2</c:v>
                </c:pt>
                <c:pt idx="7">
                  <c:v>2.5548923962568734E-2</c:v>
                </c:pt>
                <c:pt idx="8">
                  <c:v>3.6857475311487052E-2</c:v>
                </c:pt>
                <c:pt idx="9">
                  <c:v>0.10708461334243562</c:v>
                </c:pt>
                <c:pt idx="10">
                  <c:v>0.12833298300519264</c:v>
                </c:pt>
                <c:pt idx="11">
                  <c:v>0.16893395855437421</c:v>
                </c:pt>
                <c:pt idx="12">
                  <c:v>2.5125849607270875E-2</c:v>
                </c:pt>
                <c:pt idx="13">
                  <c:v>2.1337785306052813E-2</c:v>
                </c:pt>
                <c:pt idx="14">
                  <c:v>3.6257324042147904E-2</c:v>
                </c:pt>
                <c:pt idx="15">
                  <c:v>0.14426473399436487</c:v>
                </c:pt>
                <c:pt idx="16">
                  <c:v>0.14556996555110438</c:v>
                </c:pt>
                <c:pt idx="17">
                  <c:v>0.17512516549236834</c:v>
                </c:pt>
              </c:numCache>
            </c:numRef>
          </c:val>
          <c:extLst>
            <c:ext xmlns:c16="http://schemas.microsoft.com/office/drawing/2014/chart" uri="{C3380CC4-5D6E-409C-BE32-E72D297353CC}">
              <c16:uniqueId val="{00000001-CDD9-F241-BDE2-E2118415C39A}"/>
            </c:ext>
          </c:extLst>
        </c:ser>
        <c:ser>
          <c:idx val="2"/>
          <c:order val="2"/>
          <c:tx>
            <c:strRef>
              <c:f>Sheet2!$E$1</c:f>
              <c:strCache>
                <c:ptCount val="1"/>
                <c:pt idx="0">
                  <c:v>Electricity</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Sheet2!$B$2:$B$19</c:f>
              <c:numCache>
                <c:formatCode>General</c:formatCode>
                <c:ptCount val="18"/>
                <c:pt idx="0">
                  <c:v>2000</c:v>
                </c:pt>
                <c:pt idx="1">
                  <c:v>2010</c:v>
                </c:pt>
                <c:pt idx="2">
                  <c:v>2020</c:v>
                </c:pt>
                <c:pt idx="3">
                  <c:v>2000</c:v>
                </c:pt>
                <c:pt idx="4">
                  <c:v>2010</c:v>
                </c:pt>
                <c:pt idx="5">
                  <c:v>2020</c:v>
                </c:pt>
                <c:pt idx="6">
                  <c:v>2000</c:v>
                </c:pt>
                <c:pt idx="7">
                  <c:v>2010</c:v>
                </c:pt>
                <c:pt idx="8">
                  <c:v>2020</c:v>
                </c:pt>
                <c:pt idx="9">
                  <c:v>2000</c:v>
                </c:pt>
                <c:pt idx="10">
                  <c:v>2010</c:v>
                </c:pt>
                <c:pt idx="11">
                  <c:v>2020</c:v>
                </c:pt>
                <c:pt idx="12">
                  <c:v>2000</c:v>
                </c:pt>
                <c:pt idx="13">
                  <c:v>2010</c:v>
                </c:pt>
                <c:pt idx="14">
                  <c:v>2020</c:v>
                </c:pt>
                <c:pt idx="15">
                  <c:v>2000</c:v>
                </c:pt>
                <c:pt idx="16">
                  <c:v>2010</c:v>
                </c:pt>
                <c:pt idx="17">
                  <c:v>2020</c:v>
                </c:pt>
              </c:numCache>
            </c:numRef>
          </c:cat>
          <c:val>
            <c:numRef>
              <c:f>Sheet2!$E$2:$E$19</c:f>
              <c:numCache>
                <c:formatCode>0.0%</c:formatCode>
                <c:ptCount val="18"/>
                <c:pt idx="0">
                  <c:v>4.4374758780393674E-2</c:v>
                </c:pt>
                <c:pt idx="1">
                  <c:v>4.7165343615332277E-2</c:v>
                </c:pt>
                <c:pt idx="2">
                  <c:v>7.402673333906884E-2</c:v>
                </c:pt>
                <c:pt idx="3">
                  <c:v>0.14607849915877297</c:v>
                </c:pt>
                <c:pt idx="4">
                  <c:v>0.14868917274491655</c:v>
                </c:pt>
                <c:pt idx="5">
                  <c:v>0.16793185110546346</c:v>
                </c:pt>
                <c:pt idx="6">
                  <c:v>0.12424925723733211</c:v>
                </c:pt>
                <c:pt idx="7">
                  <c:v>0.13265914496495992</c:v>
                </c:pt>
                <c:pt idx="8">
                  <c:v>0.16424793538296473</c:v>
                </c:pt>
                <c:pt idx="9">
                  <c:v>7.632225467018959E-2</c:v>
                </c:pt>
                <c:pt idx="10">
                  <c:v>7.6634280776327154E-2</c:v>
                </c:pt>
                <c:pt idx="11">
                  <c:v>9.9308868592288116E-2</c:v>
                </c:pt>
                <c:pt idx="12">
                  <c:v>7.6369165377157072E-2</c:v>
                </c:pt>
                <c:pt idx="13">
                  <c:v>8.1268812225052098E-2</c:v>
                </c:pt>
                <c:pt idx="14">
                  <c:v>0.10599908374122924</c:v>
                </c:pt>
                <c:pt idx="15">
                  <c:v>4.7221090951403373E-2</c:v>
                </c:pt>
                <c:pt idx="16">
                  <c:v>4.3743082942340965E-2</c:v>
                </c:pt>
                <c:pt idx="17">
                  <c:v>5.9250072284022945E-2</c:v>
                </c:pt>
              </c:numCache>
            </c:numRef>
          </c:val>
          <c:extLst>
            <c:ext xmlns:c16="http://schemas.microsoft.com/office/drawing/2014/chart" uri="{C3380CC4-5D6E-409C-BE32-E72D297353CC}">
              <c16:uniqueId val="{00000002-CDD9-F241-BDE2-E2118415C39A}"/>
            </c:ext>
          </c:extLst>
        </c:ser>
        <c:ser>
          <c:idx val="3"/>
          <c:order val="3"/>
          <c:tx>
            <c:strRef>
              <c:f>Sheet2!$F$1</c:f>
              <c:strCache>
                <c:ptCount val="1"/>
                <c:pt idx="0">
                  <c:v>Fuel oil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Sheet2!$B$2:$B$19</c:f>
              <c:numCache>
                <c:formatCode>General</c:formatCode>
                <c:ptCount val="18"/>
                <c:pt idx="0">
                  <c:v>2000</c:v>
                </c:pt>
                <c:pt idx="1">
                  <c:v>2010</c:v>
                </c:pt>
                <c:pt idx="2">
                  <c:v>2020</c:v>
                </c:pt>
                <c:pt idx="3">
                  <c:v>2000</c:v>
                </c:pt>
                <c:pt idx="4">
                  <c:v>2010</c:v>
                </c:pt>
                <c:pt idx="5">
                  <c:v>2020</c:v>
                </c:pt>
                <c:pt idx="6">
                  <c:v>2000</c:v>
                </c:pt>
                <c:pt idx="7">
                  <c:v>2010</c:v>
                </c:pt>
                <c:pt idx="8">
                  <c:v>2020</c:v>
                </c:pt>
                <c:pt idx="9">
                  <c:v>2000</c:v>
                </c:pt>
                <c:pt idx="10">
                  <c:v>2010</c:v>
                </c:pt>
                <c:pt idx="11">
                  <c:v>2020</c:v>
                </c:pt>
                <c:pt idx="12">
                  <c:v>2000</c:v>
                </c:pt>
                <c:pt idx="13">
                  <c:v>2010</c:v>
                </c:pt>
                <c:pt idx="14">
                  <c:v>2020</c:v>
                </c:pt>
                <c:pt idx="15">
                  <c:v>2000</c:v>
                </c:pt>
                <c:pt idx="16">
                  <c:v>2010</c:v>
                </c:pt>
                <c:pt idx="17">
                  <c:v>2020</c:v>
                </c:pt>
              </c:numCache>
            </c:numRef>
          </c:cat>
          <c:val>
            <c:numRef>
              <c:f>Sheet2!$F$2:$F$19</c:f>
              <c:numCache>
                <c:formatCode>0.0%</c:formatCode>
                <c:ptCount val="18"/>
                <c:pt idx="0">
                  <c:v>0.8016595908915477</c:v>
                </c:pt>
                <c:pt idx="1">
                  <c:v>0.74070129281016106</c:v>
                </c:pt>
                <c:pt idx="2">
                  <c:v>0.61249124310202252</c:v>
                </c:pt>
                <c:pt idx="3">
                  <c:v>0.52427573809029937</c:v>
                </c:pt>
                <c:pt idx="4">
                  <c:v>0.48936152993853821</c:v>
                </c:pt>
                <c:pt idx="5">
                  <c:v>0.39829815430077298</c:v>
                </c:pt>
                <c:pt idx="6">
                  <c:v>0.39423837156958236</c:v>
                </c:pt>
                <c:pt idx="7">
                  <c:v>0.34578150024357707</c:v>
                </c:pt>
                <c:pt idx="8">
                  <c:v>0.25216813122879661</c:v>
                </c:pt>
                <c:pt idx="9">
                  <c:v>0.58117048667737026</c:v>
                </c:pt>
                <c:pt idx="10">
                  <c:v>0.52255529345820584</c:v>
                </c:pt>
                <c:pt idx="11">
                  <c:v>0.43197196892690998</c:v>
                </c:pt>
                <c:pt idx="12">
                  <c:v>0.42077840675376571</c:v>
                </c:pt>
                <c:pt idx="13">
                  <c:v>0.39206931429058872</c:v>
                </c:pt>
                <c:pt idx="14">
                  <c:v>0.29190557712246523</c:v>
                </c:pt>
                <c:pt idx="15">
                  <c:v>0.58612249308077824</c:v>
                </c:pt>
                <c:pt idx="16">
                  <c:v>0.51697114710146053</c:v>
                </c:pt>
                <c:pt idx="17">
                  <c:v>0.42179629601448726</c:v>
                </c:pt>
              </c:numCache>
            </c:numRef>
          </c:val>
          <c:extLst>
            <c:ext xmlns:c16="http://schemas.microsoft.com/office/drawing/2014/chart" uri="{C3380CC4-5D6E-409C-BE32-E72D297353CC}">
              <c16:uniqueId val="{00000003-CDD9-F241-BDE2-E2118415C39A}"/>
            </c:ext>
          </c:extLst>
        </c:ser>
        <c:ser>
          <c:idx val="4"/>
          <c:order val="4"/>
          <c:tx>
            <c:strRef>
              <c:f>Sheet2!$G$1</c:f>
              <c:strCache>
                <c:ptCount val="1"/>
                <c:pt idx="0">
                  <c:v>Other </c:v>
                </c:pt>
              </c:strCache>
            </c:strRef>
          </c:tx>
          <c:spPr>
            <a:solidFill>
              <a:schemeClr val="bg2">
                <a:lumMod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Sheet2!$B$2:$B$19</c:f>
              <c:numCache>
                <c:formatCode>General</c:formatCode>
                <c:ptCount val="18"/>
                <c:pt idx="0">
                  <c:v>2000</c:v>
                </c:pt>
                <c:pt idx="1">
                  <c:v>2010</c:v>
                </c:pt>
                <c:pt idx="2">
                  <c:v>2020</c:v>
                </c:pt>
                <c:pt idx="3">
                  <c:v>2000</c:v>
                </c:pt>
                <c:pt idx="4">
                  <c:v>2010</c:v>
                </c:pt>
                <c:pt idx="5">
                  <c:v>2020</c:v>
                </c:pt>
                <c:pt idx="6">
                  <c:v>2000</c:v>
                </c:pt>
                <c:pt idx="7">
                  <c:v>2010</c:v>
                </c:pt>
                <c:pt idx="8">
                  <c:v>2020</c:v>
                </c:pt>
                <c:pt idx="9">
                  <c:v>2000</c:v>
                </c:pt>
                <c:pt idx="10">
                  <c:v>2010</c:v>
                </c:pt>
                <c:pt idx="11">
                  <c:v>2020</c:v>
                </c:pt>
                <c:pt idx="12">
                  <c:v>2000</c:v>
                </c:pt>
                <c:pt idx="13">
                  <c:v>2010</c:v>
                </c:pt>
                <c:pt idx="14">
                  <c:v>2020</c:v>
                </c:pt>
                <c:pt idx="15">
                  <c:v>2000</c:v>
                </c:pt>
                <c:pt idx="16">
                  <c:v>2010</c:v>
                </c:pt>
                <c:pt idx="17">
                  <c:v>2020</c:v>
                </c:pt>
              </c:numCache>
            </c:numRef>
          </c:cat>
          <c:val>
            <c:numRef>
              <c:f>Sheet2!$G$2:$G$19</c:f>
              <c:numCache>
                <c:formatCode>0.0%</c:formatCode>
                <c:ptCount val="18"/>
                <c:pt idx="0">
                  <c:v>7.0538402161327673E-2</c:v>
                </c:pt>
                <c:pt idx="1">
                  <c:v>0.10933272850986619</c:v>
                </c:pt>
                <c:pt idx="2">
                  <c:v>0.12245611016397126</c:v>
                </c:pt>
                <c:pt idx="3">
                  <c:v>1.5709050681048189E-2</c:v>
                </c:pt>
                <c:pt idx="4">
                  <c:v>2.3671699462485048E-2</c:v>
                </c:pt>
                <c:pt idx="5">
                  <c:v>2.9563957076359299E-2</c:v>
                </c:pt>
                <c:pt idx="6">
                  <c:v>1.6296990481179253E-2</c:v>
                </c:pt>
                <c:pt idx="7">
                  <c:v>2.1189213198373608E-2</c:v>
                </c:pt>
                <c:pt idx="8">
                  <c:v>2.7282790198641473E-2</c:v>
                </c:pt>
                <c:pt idx="9">
                  <c:v>5.1507987678200445E-2</c:v>
                </c:pt>
                <c:pt idx="10">
                  <c:v>7.5170687655214841E-2</c:v>
                </c:pt>
                <c:pt idx="11">
                  <c:v>9.3844367445967108E-2</c:v>
                </c:pt>
                <c:pt idx="12">
                  <c:v>1.4658785967523947E-2</c:v>
                </c:pt>
                <c:pt idx="13">
                  <c:v>1.814747565835171E-2</c:v>
                </c:pt>
                <c:pt idx="14">
                  <c:v>2.6361729317869457E-2</c:v>
                </c:pt>
                <c:pt idx="15">
                  <c:v>0.10090427786597074</c:v>
                </c:pt>
                <c:pt idx="16">
                  <c:v>0.1460064221470547</c:v>
                </c:pt>
                <c:pt idx="17">
                  <c:v>0.16768751997321688</c:v>
                </c:pt>
              </c:numCache>
            </c:numRef>
          </c:val>
          <c:extLst>
            <c:ext xmlns:c16="http://schemas.microsoft.com/office/drawing/2014/chart" uri="{C3380CC4-5D6E-409C-BE32-E72D297353CC}">
              <c16:uniqueId val="{00000004-CDD9-F241-BDE2-E2118415C39A}"/>
            </c:ext>
          </c:extLst>
        </c:ser>
        <c:dLbls>
          <c:showLegendKey val="0"/>
          <c:showVal val="0"/>
          <c:showCatName val="0"/>
          <c:showSerName val="0"/>
          <c:showPercent val="0"/>
          <c:showBubbleSize val="0"/>
        </c:dLbls>
        <c:gapWidth val="46"/>
        <c:overlap val="100"/>
        <c:axId val="1701474080"/>
        <c:axId val="1699599056"/>
      </c:barChart>
      <c:catAx>
        <c:axId val="170147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699599056"/>
        <c:crosses val="autoZero"/>
        <c:auto val="1"/>
        <c:lblAlgn val="ctr"/>
        <c:lblOffset val="100"/>
        <c:noMultiLvlLbl val="0"/>
      </c:catAx>
      <c:valAx>
        <c:axId val="169959905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701474080"/>
        <c:crosses val="autoZero"/>
        <c:crossBetween val="between"/>
      </c:valAx>
      <c:spPr>
        <a:noFill/>
        <a:ln>
          <a:noFill/>
        </a:ln>
        <a:effectLst/>
      </c:spPr>
    </c:plotArea>
    <c:legend>
      <c:legendPos val="t"/>
      <c:layout>
        <c:manualLayout>
          <c:xMode val="edge"/>
          <c:yMode val="edge"/>
          <c:x val="0.30529543816179139"/>
          <c:y val="7.1321363026474183E-2"/>
          <c:w val="0.38354967622144792"/>
          <c:h val="5.23367832821185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200" b="1">
                <a:solidFill>
                  <a:schemeClr val="tx1"/>
                </a:solidFill>
              </a:rPr>
              <a:t>Fuel As Primary Heat Source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barChart>
        <c:barDir val="col"/>
        <c:grouping val="stacked"/>
        <c:varyColors val="0"/>
        <c:ser>
          <c:idx val="0"/>
          <c:order val="0"/>
          <c:tx>
            <c:strRef>
              <c:f>'Renter vs Owner'!$A$15</c:f>
              <c:strCache>
                <c:ptCount val="1"/>
                <c:pt idx="0">
                  <c:v>Owner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'Renter vs Owner'!$B$1:$G$1</c:f>
              <c:strCache>
                <c:ptCount val="6"/>
                <c:pt idx="0">
                  <c:v>ME</c:v>
                </c:pt>
                <c:pt idx="1">
                  <c:v>CT</c:v>
                </c:pt>
                <c:pt idx="2">
                  <c:v>MA</c:v>
                </c:pt>
                <c:pt idx="3">
                  <c:v>NH</c:v>
                </c:pt>
                <c:pt idx="4">
                  <c:v>RI</c:v>
                </c:pt>
                <c:pt idx="5">
                  <c:v>VT</c:v>
                </c:pt>
              </c:strCache>
            </c:strRef>
          </c:cat>
          <c:val>
            <c:numRef>
              <c:f>'Renter vs Owner'!$B$15:$G$15</c:f>
              <c:numCache>
                <c:formatCode>0.0%</c:formatCode>
                <c:ptCount val="6"/>
                <c:pt idx="0">
                  <c:v>0.77400000000000002</c:v>
                </c:pt>
                <c:pt idx="1">
                  <c:v>0.85299999999999998</c:v>
                </c:pt>
                <c:pt idx="2">
                  <c:v>0.83799999999999997</c:v>
                </c:pt>
                <c:pt idx="3">
                  <c:v>0.82899999999999996</c:v>
                </c:pt>
                <c:pt idx="4">
                  <c:v>0.81599999999999995</c:v>
                </c:pt>
                <c:pt idx="5">
                  <c:v>0.74299999999999999</c:v>
                </c:pt>
              </c:numCache>
            </c:numRef>
          </c:val>
          <c:extLst>
            <c:ext xmlns:c16="http://schemas.microsoft.com/office/drawing/2014/chart" uri="{C3380CC4-5D6E-409C-BE32-E72D297353CC}">
              <c16:uniqueId val="{00000000-14DD-3741-BF71-4BEC233A16C8}"/>
            </c:ext>
          </c:extLst>
        </c:ser>
        <c:ser>
          <c:idx val="1"/>
          <c:order val="1"/>
          <c:tx>
            <c:strRef>
              <c:f>'Renter vs Owner'!$A$16</c:f>
              <c:strCache>
                <c:ptCount val="1"/>
                <c:pt idx="0">
                  <c:v>Renter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'Renter vs Owner'!$B$1:$G$1</c:f>
              <c:strCache>
                <c:ptCount val="6"/>
                <c:pt idx="0">
                  <c:v>ME</c:v>
                </c:pt>
                <c:pt idx="1">
                  <c:v>CT</c:v>
                </c:pt>
                <c:pt idx="2">
                  <c:v>MA</c:v>
                </c:pt>
                <c:pt idx="3">
                  <c:v>NH</c:v>
                </c:pt>
                <c:pt idx="4">
                  <c:v>RI</c:v>
                </c:pt>
                <c:pt idx="5">
                  <c:v>VT</c:v>
                </c:pt>
              </c:strCache>
            </c:strRef>
          </c:cat>
          <c:val>
            <c:numRef>
              <c:f>'Renter vs Owner'!$B$16:$G$16</c:f>
              <c:numCache>
                <c:formatCode>0.0%</c:formatCode>
                <c:ptCount val="6"/>
                <c:pt idx="0">
                  <c:v>0.22600000000000001</c:v>
                </c:pt>
                <c:pt idx="1">
                  <c:v>0.14699999999999999</c:v>
                </c:pt>
                <c:pt idx="2">
                  <c:v>0.16200000000000001</c:v>
                </c:pt>
                <c:pt idx="3">
                  <c:v>0.17100000000000001</c:v>
                </c:pt>
                <c:pt idx="4">
                  <c:v>0.184</c:v>
                </c:pt>
                <c:pt idx="5">
                  <c:v>0.25700000000000001</c:v>
                </c:pt>
              </c:numCache>
            </c:numRef>
          </c:val>
          <c:extLst>
            <c:ext xmlns:c16="http://schemas.microsoft.com/office/drawing/2014/chart" uri="{C3380CC4-5D6E-409C-BE32-E72D297353CC}">
              <c16:uniqueId val="{00000001-14DD-3741-BF71-4BEC233A16C8}"/>
            </c:ext>
          </c:extLst>
        </c:ser>
        <c:dLbls>
          <c:showLegendKey val="0"/>
          <c:showVal val="0"/>
          <c:showCatName val="0"/>
          <c:showSerName val="0"/>
          <c:showPercent val="0"/>
          <c:showBubbleSize val="0"/>
        </c:dLbls>
        <c:gapWidth val="70"/>
        <c:overlap val="100"/>
        <c:axId val="881331472"/>
        <c:axId val="984079344"/>
      </c:barChart>
      <c:catAx>
        <c:axId val="881331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984079344"/>
        <c:crosses val="autoZero"/>
        <c:auto val="1"/>
        <c:lblAlgn val="ctr"/>
        <c:lblOffset val="100"/>
        <c:noMultiLvlLbl val="0"/>
      </c:catAx>
      <c:valAx>
        <c:axId val="984079344"/>
        <c:scaling>
          <c:orientation val="minMax"/>
          <c:max val="1"/>
        </c:scaling>
        <c:delete val="1"/>
        <c:axPos val="l"/>
        <c:numFmt formatCode="0%" sourceLinked="0"/>
        <c:majorTickMark val="none"/>
        <c:minorTickMark val="none"/>
        <c:tickLblPos val="nextTo"/>
        <c:crossAx val="881331472"/>
        <c:crosses val="autoZero"/>
        <c:crossBetween val="between"/>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chemeClr val="tx1"/>
                </a:solidFill>
                <a:latin typeface="+mn-lt"/>
                <a:ea typeface="+mn-ea"/>
                <a:cs typeface="+mn-cs"/>
              </a:defRPr>
            </a:pPr>
            <a:r>
              <a:rPr lang="en-US" sz="1200" b="1">
                <a:solidFill>
                  <a:schemeClr val="tx1"/>
                </a:solidFill>
              </a:rPr>
              <a:t>Electricity As Primary Heat Source</a:t>
            </a: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chemeClr val="tx1"/>
              </a:solidFill>
              <a:latin typeface="+mn-lt"/>
              <a:ea typeface="+mn-ea"/>
              <a:cs typeface="+mn-cs"/>
            </a:defRPr>
          </a:pPr>
          <a:endParaRPr lang="en-US"/>
        </a:p>
      </c:txPr>
    </c:title>
    <c:autoTitleDeleted val="0"/>
    <c:plotArea>
      <c:layout/>
      <c:barChart>
        <c:barDir val="col"/>
        <c:grouping val="stacked"/>
        <c:varyColors val="0"/>
        <c:ser>
          <c:idx val="0"/>
          <c:order val="0"/>
          <c:tx>
            <c:strRef>
              <c:f>'Renter vs Owner'!$A$11</c:f>
              <c:strCache>
                <c:ptCount val="1"/>
                <c:pt idx="0">
                  <c:v>Owner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'Renter vs Owner'!$B$1:$G$1</c:f>
              <c:strCache>
                <c:ptCount val="6"/>
                <c:pt idx="0">
                  <c:v>ME</c:v>
                </c:pt>
                <c:pt idx="1">
                  <c:v>CT</c:v>
                </c:pt>
                <c:pt idx="2">
                  <c:v>MA</c:v>
                </c:pt>
                <c:pt idx="3">
                  <c:v>NH</c:v>
                </c:pt>
                <c:pt idx="4">
                  <c:v>RI</c:v>
                </c:pt>
                <c:pt idx="5">
                  <c:v>VT</c:v>
                </c:pt>
              </c:strCache>
            </c:strRef>
          </c:cat>
          <c:val>
            <c:numRef>
              <c:f>'Renter vs Owner'!$B$11:$G$11</c:f>
              <c:numCache>
                <c:formatCode>0.0%</c:formatCode>
                <c:ptCount val="6"/>
                <c:pt idx="0">
                  <c:v>0.373</c:v>
                </c:pt>
                <c:pt idx="1">
                  <c:v>0.33500000000000002</c:v>
                </c:pt>
                <c:pt idx="2">
                  <c:v>0.28599999999999998</c:v>
                </c:pt>
                <c:pt idx="3">
                  <c:v>0.28599999999999998</c:v>
                </c:pt>
                <c:pt idx="4">
                  <c:v>0.27600000000000002</c:v>
                </c:pt>
                <c:pt idx="5">
                  <c:v>0.30599999999999999</c:v>
                </c:pt>
              </c:numCache>
            </c:numRef>
          </c:val>
          <c:extLst>
            <c:ext xmlns:c16="http://schemas.microsoft.com/office/drawing/2014/chart" uri="{C3380CC4-5D6E-409C-BE32-E72D297353CC}">
              <c16:uniqueId val="{00000000-321E-9A44-B5C9-9D81D4B50F4D}"/>
            </c:ext>
          </c:extLst>
        </c:ser>
        <c:ser>
          <c:idx val="1"/>
          <c:order val="1"/>
          <c:tx>
            <c:strRef>
              <c:f>'Renter vs Owner'!$A$12</c:f>
              <c:strCache>
                <c:ptCount val="1"/>
                <c:pt idx="0">
                  <c:v>Renter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'Renter vs Owner'!$B$1:$G$1</c:f>
              <c:strCache>
                <c:ptCount val="6"/>
                <c:pt idx="0">
                  <c:v>ME</c:v>
                </c:pt>
                <c:pt idx="1">
                  <c:v>CT</c:v>
                </c:pt>
                <c:pt idx="2">
                  <c:v>MA</c:v>
                </c:pt>
                <c:pt idx="3">
                  <c:v>NH</c:v>
                </c:pt>
                <c:pt idx="4">
                  <c:v>RI</c:v>
                </c:pt>
                <c:pt idx="5">
                  <c:v>VT</c:v>
                </c:pt>
              </c:strCache>
            </c:strRef>
          </c:cat>
          <c:val>
            <c:numRef>
              <c:f>'Renter vs Owner'!$B$12:$G$12</c:f>
              <c:numCache>
                <c:formatCode>0.0%</c:formatCode>
                <c:ptCount val="6"/>
                <c:pt idx="0">
                  <c:v>0.627</c:v>
                </c:pt>
                <c:pt idx="1">
                  <c:v>0.66500000000000004</c:v>
                </c:pt>
                <c:pt idx="2">
                  <c:v>0.71399999999999997</c:v>
                </c:pt>
                <c:pt idx="3">
                  <c:v>0.71399999999999997</c:v>
                </c:pt>
                <c:pt idx="4">
                  <c:v>0.72399999999999998</c:v>
                </c:pt>
                <c:pt idx="5">
                  <c:v>0.69399999999999995</c:v>
                </c:pt>
              </c:numCache>
            </c:numRef>
          </c:val>
          <c:extLst>
            <c:ext xmlns:c16="http://schemas.microsoft.com/office/drawing/2014/chart" uri="{C3380CC4-5D6E-409C-BE32-E72D297353CC}">
              <c16:uniqueId val="{00000001-321E-9A44-B5C9-9D81D4B50F4D}"/>
            </c:ext>
          </c:extLst>
        </c:ser>
        <c:dLbls>
          <c:showLegendKey val="0"/>
          <c:showVal val="0"/>
          <c:showCatName val="0"/>
          <c:showSerName val="0"/>
          <c:showPercent val="0"/>
          <c:showBubbleSize val="0"/>
        </c:dLbls>
        <c:gapWidth val="70"/>
        <c:overlap val="100"/>
        <c:axId val="881331472"/>
        <c:axId val="984079344"/>
      </c:barChart>
      <c:catAx>
        <c:axId val="881331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984079344"/>
        <c:crosses val="autoZero"/>
        <c:auto val="1"/>
        <c:lblAlgn val="ctr"/>
        <c:lblOffset val="100"/>
        <c:noMultiLvlLbl val="0"/>
      </c:catAx>
      <c:valAx>
        <c:axId val="984079344"/>
        <c:scaling>
          <c:orientation val="minMax"/>
          <c:max val="1"/>
        </c:scaling>
        <c:delete val="1"/>
        <c:axPos val="l"/>
        <c:numFmt formatCode="0%" sourceLinked="0"/>
        <c:majorTickMark val="none"/>
        <c:minorTickMark val="none"/>
        <c:tickLblPos val="nextTo"/>
        <c:crossAx val="881331472"/>
        <c:crosses val="autoZero"/>
        <c:crossBetween val="between"/>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tx1"/>
                </a:solidFill>
                <a:latin typeface="+mj-lt"/>
              </a:rPr>
              <a:t>CHANGE IN</a:t>
            </a:r>
            <a:r>
              <a:rPr lang="en-US" baseline="0">
                <a:solidFill>
                  <a:schemeClr val="tx1"/>
                </a:solidFill>
                <a:latin typeface="+mj-lt"/>
              </a:rPr>
              <a:t> ELECTRICITY USE</a:t>
            </a:r>
            <a:endParaRPr lang="en-US">
              <a:solidFill>
                <a:schemeClr val="tx1"/>
              </a:solidFill>
              <a:latin typeface="+mj-l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5648398738674095E-2"/>
          <c:y val="0.1916536132915625"/>
          <c:w val="0.96870320252265185"/>
          <c:h val="0.74011047946464537"/>
        </c:manualLayout>
      </c:layout>
      <c:barChart>
        <c:barDir val="col"/>
        <c:grouping val="clustered"/>
        <c:varyColors val="0"/>
        <c:ser>
          <c:idx val="0"/>
          <c:order val="0"/>
          <c:spPr>
            <a:solidFill>
              <a:schemeClr val="accent1"/>
            </a:solidFill>
            <a:ln>
              <a:noFill/>
            </a:ln>
            <a:effectLst/>
          </c:spPr>
          <c:invertIfNegative val="0"/>
          <c:dPt>
            <c:idx val="2"/>
            <c:invertIfNegative val="0"/>
            <c:bubble3D val="0"/>
            <c:spPr>
              <a:solidFill>
                <a:schemeClr val="accent3"/>
              </a:solidFill>
              <a:ln>
                <a:noFill/>
              </a:ln>
              <a:effectLst/>
            </c:spPr>
            <c:extLst>
              <c:ext xmlns:c16="http://schemas.microsoft.com/office/drawing/2014/chart" uri="{C3380CC4-5D6E-409C-BE32-E72D297353CC}">
                <c16:uniqueId val="{00000001-D9BA-5045-BF2F-B2589D829EB0}"/>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3-D9BA-5045-BF2F-B2589D829EB0}"/>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D9BA-5045-BF2F-B2589D829EB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7-D9BA-5045-BF2F-B2589D829EB0}"/>
              </c:ext>
            </c:extLst>
          </c:dPt>
          <c:dPt>
            <c:idx val="6"/>
            <c:invertIfNegative val="0"/>
            <c:bubble3D val="0"/>
            <c:spPr>
              <a:solidFill>
                <a:schemeClr val="accent5"/>
              </a:solidFill>
              <a:ln>
                <a:noFill/>
              </a:ln>
              <a:effectLst/>
            </c:spPr>
            <c:extLst>
              <c:ext xmlns:c16="http://schemas.microsoft.com/office/drawing/2014/chart" uri="{C3380CC4-5D6E-409C-BE32-E72D297353CC}">
                <c16:uniqueId val="{00000009-D9BA-5045-BF2F-B2589D829EB0}"/>
              </c:ext>
            </c:extLst>
          </c:dPt>
          <c:dPt>
            <c:idx val="7"/>
            <c:invertIfNegative val="0"/>
            <c:bubble3D val="0"/>
            <c:spPr>
              <a:solidFill>
                <a:schemeClr val="accent5"/>
              </a:solidFill>
              <a:ln>
                <a:noFill/>
              </a:ln>
              <a:effectLst/>
            </c:spPr>
            <c:extLst>
              <c:ext xmlns:c16="http://schemas.microsoft.com/office/drawing/2014/chart" uri="{C3380CC4-5D6E-409C-BE32-E72D297353CC}">
                <c16:uniqueId val="{0000000B-D9BA-5045-BF2F-B2589D829EB0}"/>
              </c:ext>
            </c:extLst>
          </c:dPt>
          <c:dPt>
            <c:idx val="8"/>
            <c:invertIfNegative val="0"/>
            <c:bubble3D val="0"/>
            <c:spPr>
              <a:solidFill>
                <a:schemeClr val="accent6"/>
              </a:solidFill>
              <a:ln>
                <a:noFill/>
              </a:ln>
              <a:effectLst/>
            </c:spPr>
            <c:extLst>
              <c:ext xmlns:c16="http://schemas.microsoft.com/office/drawing/2014/chart" uri="{C3380CC4-5D6E-409C-BE32-E72D297353CC}">
                <c16:uniqueId val="{0000000D-D9BA-5045-BF2F-B2589D829EB0}"/>
              </c:ext>
            </c:extLst>
          </c:dPt>
          <c:dPt>
            <c:idx val="9"/>
            <c:invertIfNegative val="0"/>
            <c:bubble3D val="0"/>
            <c:spPr>
              <a:solidFill>
                <a:schemeClr val="accent6"/>
              </a:solidFill>
              <a:ln>
                <a:noFill/>
              </a:ln>
              <a:effectLst/>
            </c:spPr>
            <c:extLst>
              <c:ext xmlns:c16="http://schemas.microsoft.com/office/drawing/2014/chart" uri="{C3380CC4-5D6E-409C-BE32-E72D297353CC}">
                <c16:uniqueId val="{0000000F-D9BA-5045-BF2F-B2589D829EB0}"/>
              </c:ext>
            </c:extLst>
          </c:dPt>
          <c:dPt>
            <c:idx val="10"/>
            <c:invertIfNegative val="0"/>
            <c:bubble3D val="0"/>
            <c:spPr>
              <a:solidFill>
                <a:schemeClr val="accent2"/>
              </a:solidFill>
              <a:ln>
                <a:noFill/>
              </a:ln>
              <a:effectLst/>
            </c:spPr>
            <c:extLst>
              <c:ext xmlns:c16="http://schemas.microsoft.com/office/drawing/2014/chart" uri="{C3380CC4-5D6E-409C-BE32-E72D297353CC}">
                <c16:uniqueId val="{00000011-D9BA-5045-BF2F-B2589D829EB0}"/>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13-D9BA-5045-BF2F-B2589D829EB0}"/>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9-D9BA-5045-BF2F-B2589D829EB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Sheet2!$J$2:$J$13</c:f>
              <c:strCache>
                <c:ptCount val="12"/>
                <c:pt idx="0">
                  <c:v>00-'10</c:v>
                </c:pt>
                <c:pt idx="1">
                  <c:v>10-'20</c:v>
                </c:pt>
                <c:pt idx="2">
                  <c:v>00-'10</c:v>
                </c:pt>
                <c:pt idx="3">
                  <c:v>10-'20</c:v>
                </c:pt>
                <c:pt idx="4">
                  <c:v>00-'10</c:v>
                </c:pt>
                <c:pt idx="5">
                  <c:v>10-'20</c:v>
                </c:pt>
                <c:pt idx="6">
                  <c:v>00-'10</c:v>
                </c:pt>
                <c:pt idx="7">
                  <c:v>10-'20</c:v>
                </c:pt>
                <c:pt idx="8">
                  <c:v>00-'10</c:v>
                </c:pt>
                <c:pt idx="9">
                  <c:v>10-'20</c:v>
                </c:pt>
                <c:pt idx="10">
                  <c:v>00-'10</c:v>
                </c:pt>
                <c:pt idx="11">
                  <c:v>10-'20</c:v>
                </c:pt>
              </c:strCache>
            </c:strRef>
          </c:cat>
          <c:val>
            <c:numRef>
              <c:f>Sheet2!$M$2:$M$13</c:f>
              <c:numCache>
                <c:formatCode>0.0%</c:formatCode>
                <c:ptCount val="12"/>
                <c:pt idx="0">
                  <c:v>2.6106735861435859E-3</c:v>
                </c:pt>
                <c:pt idx="1">
                  <c:v>1.9242678360546911E-2</c:v>
                </c:pt>
                <c:pt idx="2">
                  <c:v>2.7905848349386031E-3</c:v>
                </c:pt>
                <c:pt idx="3">
                  <c:v>2.6861389723736563E-2</c:v>
                </c:pt>
                <c:pt idx="4">
                  <c:v>8.40988772762781E-3</c:v>
                </c:pt>
                <c:pt idx="5">
                  <c:v>3.1588790418004803E-2</c:v>
                </c:pt>
                <c:pt idx="6">
                  <c:v>3.1202610613756399E-4</c:v>
                </c:pt>
                <c:pt idx="7">
                  <c:v>2.2674587815960962E-2</c:v>
                </c:pt>
                <c:pt idx="8">
                  <c:v>4.8996468478950256E-3</c:v>
                </c:pt>
                <c:pt idx="9">
                  <c:v>2.4730271516177141E-2</c:v>
                </c:pt>
                <c:pt idx="10">
                  <c:v>-3.4780080090624083E-3</c:v>
                </c:pt>
                <c:pt idx="11">
                  <c:v>1.550698934168198E-2</c:v>
                </c:pt>
              </c:numCache>
            </c:numRef>
          </c:val>
          <c:extLst>
            <c:ext xmlns:c16="http://schemas.microsoft.com/office/drawing/2014/chart" uri="{C3380CC4-5D6E-409C-BE32-E72D297353CC}">
              <c16:uniqueId val="{00000014-D9BA-5045-BF2F-B2589D829EB0}"/>
            </c:ext>
          </c:extLst>
        </c:ser>
        <c:dLbls>
          <c:showLegendKey val="0"/>
          <c:showVal val="0"/>
          <c:showCatName val="0"/>
          <c:showSerName val="0"/>
          <c:showPercent val="0"/>
          <c:showBubbleSize val="0"/>
        </c:dLbls>
        <c:gapWidth val="56"/>
        <c:overlap val="-46"/>
        <c:axId val="845954448"/>
        <c:axId val="1213346288"/>
      </c:barChart>
      <c:catAx>
        <c:axId val="84595444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213346288"/>
        <c:crosses val="autoZero"/>
        <c:auto val="1"/>
        <c:lblAlgn val="ctr"/>
        <c:lblOffset val="100"/>
        <c:noMultiLvlLbl val="0"/>
      </c:catAx>
      <c:valAx>
        <c:axId val="1213346288"/>
        <c:scaling>
          <c:orientation val="minMax"/>
          <c:min val="-5.000000000000001E-3"/>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845954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2350476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360979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4071515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97104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
        <p:nvSpPr>
          <p:cNvPr id="4" name="Slide Number Placeholder 3"/>
          <p:cNvSpPr>
            <a:spLocks noGrp="1"/>
          </p:cNvSpPr>
          <p:nvPr>
            <p:ph type="sldNum" sz="quarter" idx="5"/>
          </p:nvPr>
        </p:nvSpPr>
        <p:spPr/>
        <p:txBody>
          <a:bodyPr/>
          <a:lstStyle/>
          <a:p>
            <a:fld id="{28F1C196-252E-4990-81FE-1C0968F1EF86}" type="slidenum">
              <a:rPr lang="en-US" smtClean="0"/>
              <a:t>13</a:t>
            </a:fld>
            <a:endParaRPr lang="en-US"/>
          </a:p>
        </p:txBody>
      </p:sp>
    </p:spTree>
    <p:extLst>
      <p:ext uri="{BB962C8B-B14F-4D97-AF65-F5344CB8AC3E}">
        <p14:creationId xmlns:p14="http://schemas.microsoft.com/office/powerpoint/2010/main" val="73592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3926555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b="1" dirty="0"/>
          </a:p>
        </p:txBody>
      </p:sp>
    </p:spTree>
    <p:extLst>
      <p:ext uri="{BB962C8B-B14F-4D97-AF65-F5344CB8AC3E}">
        <p14:creationId xmlns:p14="http://schemas.microsoft.com/office/powerpoint/2010/main" val="3931411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b="1" dirty="0">
              <a:latin typeface="Calibri"/>
              <a:cs typeface="Calibri"/>
            </a:endParaRPr>
          </a:p>
        </p:txBody>
      </p:sp>
    </p:spTree>
    <p:extLst>
      <p:ext uri="{BB962C8B-B14F-4D97-AF65-F5344CB8AC3E}">
        <p14:creationId xmlns:p14="http://schemas.microsoft.com/office/powerpoint/2010/main" val="2545570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838147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603518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60949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1164413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F1C196-252E-4990-81FE-1C0968F1EF86}" type="slidenum">
              <a:rPr lang="en-US" smtClean="0"/>
              <a:t>20</a:t>
            </a:fld>
            <a:endParaRPr lang="en-US"/>
          </a:p>
        </p:txBody>
      </p:sp>
    </p:spTree>
    <p:extLst>
      <p:ext uri="{BB962C8B-B14F-4D97-AF65-F5344CB8AC3E}">
        <p14:creationId xmlns:p14="http://schemas.microsoft.com/office/powerpoint/2010/main" val="3655335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328587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2550739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3737819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4096371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2423674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2528386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3782860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
        <p:nvSpPr>
          <p:cNvPr id="4" name="Slide Number Placeholder 3"/>
          <p:cNvSpPr>
            <a:spLocks noGrp="1"/>
          </p:cNvSpPr>
          <p:nvPr>
            <p:ph type="sldNum" sz="quarter" idx="5"/>
          </p:nvPr>
        </p:nvSpPr>
        <p:spPr/>
        <p:txBody>
          <a:bodyPr/>
          <a:lstStyle/>
          <a:p>
            <a:fld id="{28F1C196-252E-4990-81FE-1C0968F1EF86}" type="slidenum">
              <a:rPr lang="en-US" smtClean="0"/>
              <a:t>3</a:t>
            </a:fld>
            <a:endParaRPr lang="en-US"/>
          </a:p>
        </p:txBody>
      </p:sp>
    </p:spTree>
    <p:extLst>
      <p:ext uri="{BB962C8B-B14F-4D97-AF65-F5344CB8AC3E}">
        <p14:creationId xmlns:p14="http://schemas.microsoft.com/office/powerpoint/2010/main" val="4063296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
        <p:nvSpPr>
          <p:cNvPr id="4" name="Slide Number Placeholder 3"/>
          <p:cNvSpPr>
            <a:spLocks noGrp="1"/>
          </p:cNvSpPr>
          <p:nvPr>
            <p:ph type="sldNum" sz="quarter" idx="5"/>
          </p:nvPr>
        </p:nvSpPr>
        <p:spPr/>
        <p:txBody>
          <a:bodyPr/>
          <a:lstStyle/>
          <a:p>
            <a:fld id="{28F1C196-252E-4990-81FE-1C0968F1EF86}" type="slidenum">
              <a:rPr lang="en-US" smtClean="0"/>
              <a:t>4</a:t>
            </a:fld>
            <a:endParaRPr lang="en-US"/>
          </a:p>
        </p:txBody>
      </p:sp>
    </p:spTree>
    <p:extLst>
      <p:ext uri="{BB962C8B-B14F-4D97-AF65-F5344CB8AC3E}">
        <p14:creationId xmlns:p14="http://schemas.microsoft.com/office/powerpoint/2010/main" val="2748863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27139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763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575010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3011921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1552072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2C9D-FAC9-41EA-B3BC-DA9E3B5E1EBE}"/>
              </a:ext>
            </a:extLst>
          </p:cNvPr>
          <p:cNvSpPr>
            <a:spLocks noGrp="1"/>
          </p:cNvSpPr>
          <p:nvPr>
            <p:ph type="title" hasCustomPrompt="1"/>
          </p:nvPr>
        </p:nvSpPr>
        <p:spPr>
          <a:xfrm>
            <a:off x="384279" y="2559795"/>
            <a:ext cx="8375444" cy="1398808"/>
          </a:xfrm>
        </p:spPr>
        <p:txBody>
          <a:bodyPr>
            <a:noAutofit/>
          </a:bodyPr>
          <a:lstStyle>
            <a:lvl1pPr algn="ctr">
              <a:defRPr sz="4950" cap="all" baseline="0">
                <a:solidFill>
                  <a:schemeClr val="tx1"/>
                </a:solidFill>
                <a:effectLst/>
              </a:defRPr>
            </a:lvl1pPr>
          </a:lstStyle>
          <a:p>
            <a:r>
              <a:rPr lang="en-US"/>
              <a:t>CLICK TO EDIT MASTER TITLE STYLE</a:t>
            </a:r>
          </a:p>
        </p:txBody>
      </p:sp>
      <p:sp>
        <p:nvSpPr>
          <p:cNvPr id="7" name="Text Placeholder 6">
            <a:extLst>
              <a:ext uri="{FF2B5EF4-FFF2-40B4-BE49-F238E27FC236}">
                <a16:creationId xmlns:a16="http://schemas.microsoft.com/office/drawing/2014/main" id="{33BAF651-6F8E-4B44-822A-9FA6CF387D62}"/>
              </a:ext>
            </a:extLst>
          </p:cNvPr>
          <p:cNvSpPr>
            <a:spLocks noGrp="1"/>
          </p:cNvSpPr>
          <p:nvPr>
            <p:ph type="body" sz="quarter" idx="10" hasCustomPrompt="1"/>
          </p:nvPr>
        </p:nvSpPr>
        <p:spPr>
          <a:xfrm>
            <a:off x="604243" y="4019446"/>
            <a:ext cx="7935515" cy="757238"/>
          </a:xfrm>
        </p:spPr>
        <p:txBody>
          <a:bodyPr>
            <a:noAutofit/>
          </a:bodyPr>
          <a:lstStyle>
            <a:lvl1pPr algn="ctr">
              <a:defRPr sz="2700" cap="all" baseline="0">
                <a:solidFill>
                  <a:schemeClr val="accent3"/>
                </a:solidFill>
              </a:defRPr>
            </a:lvl1pPr>
          </a:lstStyle>
          <a:p>
            <a:pPr lvl="0"/>
            <a:r>
              <a:rPr lang="en-US"/>
              <a:t>CLICK TO EDIT MASTER TEXT STYLES</a:t>
            </a:r>
          </a:p>
        </p:txBody>
      </p:sp>
      <p:sp>
        <p:nvSpPr>
          <p:cNvPr id="6" name="Rectangle 5">
            <a:extLst>
              <a:ext uri="{FF2B5EF4-FFF2-40B4-BE49-F238E27FC236}">
                <a16:creationId xmlns:a16="http://schemas.microsoft.com/office/drawing/2014/main" id="{CE036FBD-83D0-4167-B5A8-B1ECF6429F87}"/>
              </a:ext>
            </a:extLst>
          </p:cNvPr>
          <p:cNvSpPr/>
          <p:nvPr/>
        </p:nvSpPr>
        <p:spPr>
          <a:xfrm>
            <a:off x="8760480" y="4879573"/>
            <a:ext cx="314510" cy="219291"/>
          </a:xfrm>
          <a:prstGeom prst="rect">
            <a:avLst/>
          </a:prstGeom>
        </p:spPr>
        <p:txBody>
          <a:bodyPr wrap="none">
            <a:spAutoFit/>
          </a:bodyPr>
          <a:lstStyle/>
          <a:p>
            <a:fld id="{3DA4E4EE-5DAE-4594-AAAA-E836A644BB93}" type="slidenum">
              <a:rPr lang="en-US" sz="825" b="0" smtClean="0">
                <a:solidFill>
                  <a:schemeClr val="bg1"/>
                </a:solidFill>
                <a:latin typeface="Arial" panose="020B0604020202020204" pitchFamily="34" charset="0"/>
                <a:cs typeface="Arial" panose="020B0604020202020204" pitchFamily="34" charset="0"/>
              </a:rPr>
              <a:pPr/>
              <a:t>‹#›</a:t>
            </a:fld>
            <a:endParaRPr lang="en-US" sz="825" b="0">
              <a:solidFill>
                <a:schemeClr val="bg1"/>
              </a:solidFill>
            </a:endParaRPr>
          </a:p>
        </p:txBody>
      </p:sp>
    </p:spTree>
    <p:extLst>
      <p:ext uri="{BB962C8B-B14F-4D97-AF65-F5344CB8AC3E}">
        <p14:creationId xmlns:p14="http://schemas.microsoft.com/office/powerpoint/2010/main" val="175456591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_1">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475" y="802387"/>
            <a:ext cx="8656147"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accent1"/>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1"/>
              </a:buClr>
              <a:tabLst/>
              <a:defRPr sz="1500" b="0">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1"/>
              </a:buClr>
              <a:tabLst/>
              <a:defRPr sz="1500">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1"/>
              </a:buClr>
              <a:tabLst/>
              <a:defRPr sz="1200">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1"/>
              </a:buClr>
              <a:tabLst/>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5" y="220675"/>
            <a:ext cx="8656146"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16016404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and Content_1">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475" y="802387"/>
            <a:ext cx="8656147"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accent2"/>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2"/>
              </a:buClr>
              <a:tabLst/>
              <a:defRPr sz="1500" b="0">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2"/>
              </a:buClr>
              <a:tabLst/>
              <a:defRPr sz="1500">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2"/>
              </a:buClr>
              <a:tabLst/>
              <a:defRPr sz="1200">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2"/>
              </a:buClr>
              <a:tabLst/>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5" y="220675"/>
            <a:ext cx="8656146"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7107084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_1B">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477" y="802387"/>
            <a:ext cx="8656146"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accent3"/>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3"/>
              </a:buClr>
              <a:tabLst/>
              <a:defRPr sz="1500" b="0">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3"/>
              </a:buClr>
              <a:tabLst/>
              <a:defRPr sz="1500">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3"/>
              </a:buClr>
              <a:tabLst/>
              <a:defRPr sz="1200">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3"/>
              </a:buClr>
              <a:tabLst/>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6" y="220675"/>
            <a:ext cx="8656146"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8028504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and Content_1C">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520" y="802387"/>
            <a:ext cx="8656103"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tx1"/>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5"/>
              </a:buClr>
              <a:tabLst/>
              <a:defRPr sz="1500" b="0">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5"/>
              </a:buClr>
              <a:tabLst/>
              <a:defRPr sz="1500">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5"/>
              </a:buClr>
              <a:tabLst/>
              <a:defRPr sz="1200">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5"/>
              </a:buClr>
              <a:tabLst/>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6" y="220675"/>
            <a:ext cx="8660306"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75976871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and Content_1C">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520" y="802387"/>
            <a:ext cx="8656103"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ysClr val="windowText" lastClr="000000"/>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4"/>
              </a:buClr>
              <a:tabLst/>
              <a:defRPr sz="1500" b="0">
                <a:solidFill>
                  <a:sysClr val="windowText" lastClr="000000"/>
                </a:solidFill>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4"/>
              </a:buClr>
              <a:tabLst/>
              <a:defRPr sz="1500">
                <a:solidFill>
                  <a:sysClr val="windowText" lastClr="000000"/>
                </a:solidFill>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4"/>
              </a:buClr>
              <a:tabLst/>
              <a:defRPr sz="1200">
                <a:solidFill>
                  <a:sysClr val="windowText" lastClr="000000"/>
                </a:solidFill>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4"/>
              </a:buClr>
              <a:tabLst/>
              <a:defRPr sz="1200">
                <a:solidFill>
                  <a:sysClr val="windowText" lastClr="000000"/>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6" y="220675"/>
            <a:ext cx="8660306"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1369509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_2">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99AAD8B-39EE-49F1-906E-6370D16C282F}"/>
              </a:ext>
            </a:extLst>
          </p:cNvPr>
          <p:cNvSpPr>
            <a:spLocks noGrp="1"/>
          </p:cNvSpPr>
          <p:nvPr>
            <p:ph idx="10"/>
          </p:nvPr>
        </p:nvSpPr>
        <p:spPr>
          <a:xfrm>
            <a:off x="121246" y="802387"/>
            <a:ext cx="8906376"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tx1"/>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Tx/>
              <a:tabLst/>
              <a:defRPr sz="1500" b="0">
                <a:solidFill>
                  <a:schemeClr val="tx1"/>
                </a:solidFill>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Tx/>
              <a:tabLst/>
              <a:defRPr sz="1500">
                <a:solidFill>
                  <a:schemeClr val="tx1"/>
                </a:solidFill>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Tx/>
              <a:tabLst/>
              <a:defRPr sz="1200">
                <a:solidFill>
                  <a:schemeClr val="tx1"/>
                </a:solidFill>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Tx/>
              <a:tabLst/>
              <a:defRPr sz="12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114301" y="220675"/>
            <a:ext cx="8913410"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75334720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0428-7555-4A0C-B853-4FAE3BE56B35}"/>
              </a:ext>
            </a:extLst>
          </p:cNvPr>
          <p:cNvSpPr>
            <a:spLocks noGrp="1"/>
          </p:cNvSpPr>
          <p:nvPr>
            <p:ph type="title" hasCustomPrompt="1"/>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85E17F87-B9D4-4DBC-8560-435CCA0CD091}"/>
              </a:ext>
            </a:extLst>
          </p:cNvPr>
          <p:cNvGrpSpPr/>
          <p:nvPr/>
        </p:nvGrpSpPr>
        <p:grpSpPr>
          <a:xfrm>
            <a:off x="2000251" y="1508965"/>
            <a:ext cx="5143499" cy="2700338"/>
            <a:chOff x="608013" y="1295400"/>
            <a:chExt cx="9143999" cy="4800600"/>
          </a:xfrm>
          <a:solidFill>
            <a:schemeClr val="accent5"/>
          </a:solidFill>
        </p:grpSpPr>
        <p:sp>
          <p:nvSpPr>
            <p:cNvPr id="4" name="Flowchart: Process 4">
              <a:extLst>
                <a:ext uri="{FF2B5EF4-FFF2-40B4-BE49-F238E27FC236}">
                  <a16:creationId xmlns:a16="http://schemas.microsoft.com/office/drawing/2014/main" id="{29735878-9255-47E8-A0D9-AE34571DE258}"/>
                </a:ext>
              </a:extLst>
            </p:cNvPr>
            <p:cNvSpPr/>
            <p:nvPr/>
          </p:nvSpPr>
          <p:spPr>
            <a:xfrm>
              <a:off x="608013" y="1295400"/>
              <a:ext cx="9143999" cy="3962400"/>
            </a:xfrm>
            <a:prstGeom prst="flowChartProcess">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760"/>
            </a:p>
          </p:txBody>
        </p:sp>
        <p:sp>
          <p:nvSpPr>
            <p:cNvPr id="5" name="Right Triangle 4">
              <a:extLst>
                <a:ext uri="{FF2B5EF4-FFF2-40B4-BE49-F238E27FC236}">
                  <a16:creationId xmlns:a16="http://schemas.microsoft.com/office/drawing/2014/main" id="{9761E017-C41D-4E3B-9B70-A344257D3E32}"/>
                </a:ext>
              </a:extLst>
            </p:cNvPr>
            <p:cNvSpPr/>
            <p:nvPr/>
          </p:nvSpPr>
          <p:spPr>
            <a:xfrm flipH="1" flipV="1">
              <a:off x="2284412" y="5257800"/>
              <a:ext cx="1143000" cy="838200"/>
            </a:xfrm>
            <a:prstGeom prst="rtTriangl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760"/>
            </a:p>
          </p:txBody>
        </p:sp>
      </p:grpSp>
      <p:sp>
        <p:nvSpPr>
          <p:cNvPr id="6" name="Oval 5">
            <a:extLst>
              <a:ext uri="{FF2B5EF4-FFF2-40B4-BE49-F238E27FC236}">
                <a16:creationId xmlns:a16="http://schemas.microsoft.com/office/drawing/2014/main" id="{3917EC55-BFBB-4E09-9E59-080515B9832B}"/>
              </a:ext>
            </a:extLst>
          </p:cNvPr>
          <p:cNvSpPr/>
          <p:nvPr/>
        </p:nvSpPr>
        <p:spPr>
          <a:xfrm>
            <a:off x="6745994" y="2434972"/>
            <a:ext cx="740654" cy="740654"/>
          </a:xfrm>
          <a:prstGeom prst="ellipse">
            <a:avLst/>
          </a:prstGeom>
          <a:solidFill>
            <a:srgbClr val="FFFFFF"/>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5400">
              <a:solidFill>
                <a:schemeClr val="accent1"/>
              </a:solidFill>
            </a:endParaRPr>
          </a:p>
        </p:txBody>
      </p:sp>
      <p:sp>
        <p:nvSpPr>
          <p:cNvPr id="7" name="Freeform 13">
            <a:extLst>
              <a:ext uri="{FF2B5EF4-FFF2-40B4-BE49-F238E27FC236}">
                <a16:creationId xmlns:a16="http://schemas.microsoft.com/office/drawing/2014/main" id="{62E74EEA-0B3E-40E0-A927-214C14320F85}"/>
              </a:ext>
            </a:extLst>
          </p:cNvPr>
          <p:cNvSpPr/>
          <p:nvPr/>
        </p:nvSpPr>
        <p:spPr>
          <a:xfrm>
            <a:off x="7019013" y="2711290"/>
            <a:ext cx="230873" cy="193040"/>
          </a:xfrm>
          <a:custGeom>
            <a:avLst/>
            <a:gdLst>
              <a:gd name="connsiteX0" fmla="*/ 1196245 w 1498454"/>
              <a:gd name="connsiteY0" fmla="*/ 0 h 1252909"/>
              <a:gd name="connsiteX1" fmla="*/ 1426050 w 1498454"/>
              <a:gd name="connsiteY1" fmla="*/ 66108 h 1252909"/>
              <a:gd name="connsiteX2" fmla="*/ 1498454 w 1498454"/>
              <a:gd name="connsiteY2" fmla="*/ 295913 h 1252909"/>
              <a:gd name="connsiteX3" fmla="*/ 1454382 w 1498454"/>
              <a:gd name="connsiteY3" fmla="*/ 519422 h 1252909"/>
              <a:gd name="connsiteX4" fmla="*/ 1359941 w 1498454"/>
              <a:gd name="connsiteY4" fmla="*/ 742931 h 1252909"/>
              <a:gd name="connsiteX5" fmla="*/ 1133285 w 1498454"/>
              <a:gd name="connsiteY5" fmla="*/ 1252909 h 1252909"/>
              <a:gd name="connsiteX6" fmla="*/ 975884 w 1498454"/>
              <a:gd name="connsiteY6" fmla="*/ 1252909 h 1252909"/>
              <a:gd name="connsiteX7" fmla="*/ 906628 w 1498454"/>
              <a:gd name="connsiteY7" fmla="*/ 1189948 h 1252909"/>
              <a:gd name="connsiteX8" fmla="*/ 925516 w 1498454"/>
              <a:gd name="connsiteY8" fmla="*/ 1108100 h 1252909"/>
              <a:gd name="connsiteX9" fmla="*/ 1120693 w 1498454"/>
              <a:gd name="connsiteY9" fmla="*/ 560346 h 1252909"/>
              <a:gd name="connsiteX10" fmla="*/ 900332 w 1498454"/>
              <a:gd name="connsiteY10" fmla="*/ 289617 h 1252909"/>
              <a:gd name="connsiteX11" fmla="*/ 1196245 w 1498454"/>
              <a:gd name="connsiteY11" fmla="*/ 0 h 1252909"/>
              <a:gd name="connsiteX12" fmla="*/ 295913 w 1498454"/>
              <a:gd name="connsiteY12" fmla="*/ 0 h 1252909"/>
              <a:gd name="connsiteX13" fmla="*/ 525718 w 1498454"/>
              <a:gd name="connsiteY13" fmla="*/ 66108 h 1252909"/>
              <a:gd name="connsiteX14" fmla="*/ 598123 w 1498454"/>
              <a:gd name="connsiteY14" fmla="*/ 295913 h 1252909"/>
              <a:gd name="connsiteX15" fmla="*/ 554050 w 1498454"/>
              <a:gd name="connsiteY15" fmla="*/ 519422 h 1252909"/>
              <a:gd name="connsiteX16" fmla="*/ 459610 w 1498454"/>
              <a:gd name="connsiteY16" fmla="*/ 742931 h 1252909"/>
              <a:gd name="connsiteX17" fmla="*/ 232953 w 1498454"/>
              <a:gd name="connsiteY17" fmla="*/ 1252909 h 1252909"/>
              <a:gd name="connsiteX18" fmla="*/ 75553 w 1498454"/>
              <a:gd name="connsiteY18" fmla="*/ 1252909 h 1252909"/>
              <a:gd name="connsiteX19" fmla="*/ 6296 w 1498454"/>
              <a:gd name="connsiteY19" fmla="*/ 1189948 h 1252909"/>
              <a:gd name="connsiteX20" fmla="*/ 25184 w 1498454"/>
              <a:gd name="connsiteY20" fmla="*/ 1108100 h 1252909"/>
              <a:gd name="connsiteX21" fmla="*/ 220361 w 1498454"/>
              <a:gd name="connsiteY21" fmla="*/ 560346 h 1252909"/>
              <a:gd name="connsiteX22" fmla="*/ 0 w 1498454"/>
              <a:gd name="connsiteY22" fmla="*/ 289617 h 1252909"/>
              <a:gd name="connsiteX23" fmla="*/ 295913 w 1498454"/>
              <a:gd name="connsiteY23" fmla="*/ 0 h 125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8454" h="1252909">
                <a:moveTo>
                  <a:pt x="1196245" y="0"/>
                </a:moveTo>
                <a:cubicBezTo>
                  <a:pt x="1301179" y="0"/>
                  <a:pt x="1377781" y="22036"/>
                  <a:pt x="1426050" y="66108"/>
                </a:cubicBezTo>
                <a:cubicBezTo>
                  <a:pt x="1474319" y="110180"/>
                  <a:pt x="1498454" y="186782"/>
                  <a:pt x="1498454" y="295913"/>
                </a:cubicBezTo>
                <a:cubicBezTo>
                  <a:pt x="1498454" y="367268"/>
                  <a:pt x="1483763" y="441771"/>
                  <a:pt x="1454382" y="519422"/>
                </a:cubicBezTo>
                <a:cubicBezTo>
                  <a:pt x="1425001" y="597073"/>
                  <a:pt x="1393521" y="671576"/>
                  <a:pt x="1359941" y="742931"/>
                </a:cubicBezTo>
                <a:lnTo>
                  <a:pt x="1133285" y="1252909"/>
                </a:lnTo>
                <a:lnTo>
                  <a:pt x="975884" y="1252909"/>
                </a:lnTo>
                <a:cubicBezTo>
                  <a:pt x="929713" y="1252909"/>
                  <a:pt x="906628" y="1231922"/>
                  <a:pt x="906628" y="1189948"/>
                </a:cubicBezTo>
                <a:cubicBezTo>
                  <a:pt x="906628" y="1168962"/>
                  <a:pt x="912924" y="1141679"/>
                  <a:pt x="925516" y="1108100"/>
                </a:cubicBezTo>
                <a:lnTo>
                  <a:pt x="1120693" y="560346"/>
                </a:lnTo>
                <a:cubicBezTo>
                  <a:pt x="973785" y="539359"/>
                  <a:pt x="900332" y="449116"/>
                  <a:pt x="900332" y="289617"/>
                </a:cubicBezTo>
                <a:cubicBezTo>
                  <a:pt x="900332" y="96539"/>
                  <a:pt x="998970" y="0"/>
                  <a:pt x="1196245" y="0"/>
                </a:cubicBezTo>
                <a:close/>
                <a:moveTo>
                  <a:pt x="295913" y="0"/>
                </a:moveTo>
                <a:cubicBezTo>
                  <a:pt x="400847" y="0"/>
                  <a:pt x="477449" y="22036"/>
                  <a:pt x="525718" y="66108"/>
                </a:cubicBezTo>
                <a:cubicBezTo>
                  <a:pt x="573988" y="110180"/>
                  <a:pt x="598123" y="186782"/>
                  <a:pt x="598123" y="295913"/>
                </a:cubicBezTo>
                <a:cubicBezTo>
                  <a:pt x="598123" y="367268"/>
                  <a:pt x="583432" y="441771"/>
                  <a:pt x="554050" y="519422"/>
                </a:cubicBezTo>
                <a:cubicBezTo>
                  <a:pt x="524669" y="597073"/>
                  <a:pt x="493189" y="671576"/>
                  <a:pt x="459610" y="742931"/>
                </a:cubicBezTo>
                <a:lnTo>
                  <a:pt x="232953" y="1252909"/>
                </a:lnTo>
                <a:lnTo>
                  <a:pt x="75553" y="1252909"/>
                </a:lnTo>
                <a:cubicBezTo>
                  <a:pt x="29382" y="1252909"/>
                  <a:pt x="6296" y="1231922"/>
                  <a:pt x="6296" y="1189948"/>
                </a:cubicBezTo>
                <a:cubicBezTo>
                  <a:pt x="6296" y="1168962"/>
                  <a:pt x="12592" y="1141679"/>
                  <a:pt x="25184" y="1108100"/>
                </a:cubicBezTo>
                <a:lnTo>
                  <a:pt x="220361" y="560346"/>
                </a:lnTo>
                <a:cubicBezTo>
                  <a:pt x="73454" y="539359"/>
                  <a:pt x="0" y="449116"/>
                  <a:pt x="0" y="289617"/>
                </a:cubicBezTo>
                <a:cubicBezTo>
                  <a:pt x="0" y="96539"/>
                  <a:pt x="98638" y="0"/>
                  <a:pt x="295913" y="0"/>
                </a:cubicBezTo>
                <a:close/>
              </a:path>
            </a:pathLst>
          </a:custGeom>
          <a:solidFill>
            <a:schemeClr val="accent4"/>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760">
              <a:solidFill>
                <a:schemeClr val="accent4"/>
              </a:solidFill>
            </a:endParaRPr>
          </a:p>
        </p:txBody>
      </p:sp>
      <p:sp>
        <p:nvSpPr>
          <p:cNvPr id="8" name="Text Placeholder 15">
            <a:extLst>
              <a:ext uri="{FF2B5EF4-FFF2-40B4-BE49-F238E27FC236}">
                <a16:creationId xmlns:a16="http://schemas.microsoft.com/office/drawing/2014/main" id="{D6FF594C-327E-4F15-9A58-F88A79A1E443}"/>
              </a:ext>
            </a:extLst>
          </p:cNvPr>
          <p:cNvSpPr>
            <a:spLocks noGrp="1"/>
          </p:cNvSpPr>
          <p:nvPr>
            <p:ph type="body" sz="quarter" idx="10" hasCustomPrompt="1"/>
          </p:nvPr>
        </p:nvSpPr>
        <p:spPr>
          <a:xfrm>
            <a:off x="2317325" y="1780904"/>
            <a:ext cx="4251116" cy="1638300"/>
          </a:xfrm>
        </p:spPr>
        <p:txBody>
          <a:bodyPr anchor="ctr"/>
          <a:lstStyle>
            <a:lvl1pPr marL="64291" indent="-64291">
              <a:lnSpc>
                <a:spcPct val="110000"/>
              </a:lnSpc>
              <a:buNone/>
              <a:defRPr sz="2100">
                <a:solidFill>
                  <a:schemeClr val="bg1"/>
                </a:solidFill>
              </a:defRPr>
            </a:lvl1pPr>
          </a:lstStyle>
          <a:p>
            <a:pPr marL="85721" indent="-85721">
              <a:lnSpc>
                <a:spcPct val="110000"/>
              </a:lnSpc>
            </a:pPr>
            <a:r>
              <a:rPr lang="en-US" sz="2100">
                <a:solidFill>
                  <a:srgbClr val="FFFFFF"/>
                </a:solidFill>
                <a:latin typeface="+mn-lt"/>
              </a:rPr>
              <a:t>“Type a headline, statement or question here and adjust text size for the best fit.”</a:t>
            </a:r>
          </a:p>
        </p:txBody>
      </p:sp>
    </p:spTree>
    <p:extLst>
      <p:ext uri="{BB962C8B-B14F-4D97-AF65-F5344CB8AC3E}">
        <p14:creationId xmlns:p14="http://schemas.microsoft.com/office/powerpoint/2010/main" val="425538441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F714-E2AA-40B2-8C4B-79E5CD6AE74A}"/>
              </a:ext>
            </a:extLst>
          </p:cNvPr>
          <p:cNvSpPr>
            <a:spLocks noGrp="1"/>
          </p:cNvSpPr>
          <p:nvPr>
            <p:ph type="title" hasCustomPrompt="1"/>
          </p:nvPr>
        </p:nvSpPr>
        <p:spPr/>
        <p:txBody>
          <a:bodyPr/>
          <a:lstStyle/>
          <a:p>
            <a:r>
              <a:rPr lang="en-US"/>
              <a:t>CLICK TO EDIT MASTER TITLE STYLE</a:t>
            </a:r>
          </a:p>
        </p:txBody>
      </p:sp>
      <p:sp>
        <p:nvSpPr>
          <p:cNvPr id="3" name="Rectangular Callout 3">
            <a:extLst>
              <a:ext uri="{FF2B5EF4-FFF2-40B4-BE49-F238E27FC236}">
                <a16:creationId xmlns:a16="http://schemas.microsoft.com/office/drawing/2014/main" id="{0293AA65-A122-4602-8D70-F7F1FE69117B}"/>
              </a:ext>
            </a:extLst>
          </p:cNvPr>
          <p:cNvSpPr/>
          <p:nvPr/>
        </p:nvSpPr>
        <p:spPr>
          <a:xfrm>
            <a:off x="4598126" y="1425180"/>
            <a:ext cx="3314700" cy="1950244"/>
          </a:xfrm>
          <a:prstGeom prst="wedgeRectCallout">
            <a:avLst>
              <a:gd name="adj1" fmla="val -32463"/>
              <a:gd name="adj2" fmla="val 8612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Text Placeholder 5">
            <a:extLst>
              <a:ext uri="{FF2B5EF4-FFF2-40B4-BE49-F238E27FC236}">
                <a16:creationId xmlns:a16="http://schemas.microsoft.com/office/drawing/2014/main" id="{ED34E145-1555-4254-B0E5-B21E1C5F3F4E}"/>
              </a:ext>
            </a:extLst>
          </p:cNvPr>
          <p:cNvSpPr>
            <a:spLocks noGrp="1"/>
          </p:cNvSpPr>
          <p:nvPr>
            <p:ph type="body" sz="quarter" idx="10" hasCustomPrompt="1"/>
          </p:nvPr>
        </p:nvSpPr>
        <p:spPr>
          <a:xfrm>
            <a:off x="4837442" y="1623419"/>
            <a:ext cx="2828925" cy="1553765"/>
          </a:xfrm>
        </p:spPr>
        <p:txBody>
          <a:bodyPr anchor="ctr"/>
          <a:lstStyle>
            <a:lvl1pPr marL="0" indent="0">
              <a:buNone/>
              <a:defRPr>
                <a:solidFill>
                  <a:schemeClr val="bg1"/>
                </a:solidFill>
              </a:defRPr>
            </a:lvl1pPr>
            <a:lvl2pPr marL="457189" indent="0">
              <a:buNone/>
              <a:defRPr>
                <a:solidFill>
                  <a:schemeClr val="bg1"/>
                </a:solidFill>
              </a:defRPr>
            </a:lvl2pPr>
            <a:lvl3pPr marL="914378"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a:t>Insert statement within this text box set inside the callout block</a:t>
            </a:r>
          </a:p>
        </p:txBody>
      </p:sp>
      <p:sp>
        <p:nvSpPr>
          <p:cNvPr id="5" name="Rectangular Callout 6">
            <a:extLst>
              <a:ext uri="{FF2B5EF4-FFF2-40B4-BE49-F238E27FC236}">
                <a16:creationId xmlns:a16="http://schemas.microsoft.com/office/drawing/2014/main" id="{A004C156-F3FC-4D27-B32D-7985269A5FC2}"/>
              </a:ext>
            </a:extLst>
          </p:cNvPr>
          <p:cNvSpPr/>
          <p:nvPr/>
        </p:nvSpPr>
        <p:spPr>
          <a:xfrm>
            <a:off x="1138766" y="2571750"/>
            <a:ext cx="3314700" cy="1950244"/>
          </a:xfrm>
          <a:prstGeom prst="wedgeRectCallout">
            <a:avLst>
              <a:gd name="adj1" fmla="val 36527"/>
              <a:gd name="adj2" fmla="val -79258"/>
            </a:avLst>
          </a:prstGeom>
          <a:solidFill>
            <a:schemeClr val="tx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6" name="Text Placeholder 5">
            <a:extLst>
              <a:ext uri="{FF2B5EF4-FFF2-40B4-BE49-F238E27FC236}">
                <a16:creationId xmlns:a16="http://schemas.microsoft.com/office/drawing/2014/main" id="{4FA59D92-2296-4C2B-9F20-4DE4BF83C485}"/>
              </a:ext>
            </a:extLst>
          </p:cNvPr>
          <p:cNvSpPr>
            <a:spLocks noGrp="1"/>
          </p:cNvSpPr>
          <p:nvPr>
            <p:ph type="body" sz="quarter" idx="11" hasCustomPrompt="1"/>
          </p:nvPr>
        </p:nvSpPr>
        <p:spPr>
          <a:xfrm>
            <a:off x="1322718" y="2769989"/>
            <a:ext cx="2953941" cy="1553765"/>
          </a:xfrm>
        </p:spPr>
        <p:txBody>
          <a:bodyPr anchor="ctr"/>
          <a:lstStyle>
            <a:lvl1pPr marL="0" indent="0">
              <a:buNone/>
              <a:defRPr>
                <a:solidFill>
                  <a:schemeClr val="bg1"/>
                </a:solidFill>
              </a:defRPr>
            </a:lvl1pPr>
            <a:lvl2pPr marL="457189" indent="0">
              <a:buNone/>
              <a:defRPr>
                <a:solidFill>
                  <a:schemeClr val="bg1"/>
                </a:solidFill>
              </a:defRPr>
            </a:lvl2pPr>
            <a:lvl3pPr marL="914378"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a:t>Insert statement within this text box set inside the callout block</a:t>
            </a:r>
          </a:p>
        </p:txBody>
      </p:sp>
    </p:spTree>
    <p:extLst>
      <p:ext uri="{BB962C8B-B14F-4D97-AF65-F5344CB8AC3E}">
        <p14:creationId xmlns:p14="http://schemas.microsoft.com/office/powerpoint/2010/main" val="222273909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7CD2-D678-4153-8219-3ACD31B0DDBF}"/>
              </a:ext>
            </a:extLst>
          </p:cNvPr>
          <p:cNvSpPr>
            <a:spLocks noGrp="1"/>
          </p:cNvSpPr>
          <p:nvPr>
            <p:ph type="title" hasCustomPrompt="1"/>
          </p:nvPr>
        </p:nvSpPr>
        <p:spPr/>
        <p:txBody>
          <a:bodyPr/>
          <a:lstStyle/>
          <a:p>
            <a:r>
              <a:rPr lang="en-US"/>
              <a:t>CLICK TO EDIT MASTER TITLE STYLE</a:t>
            </a:r>
          </a:p>
        </p:txBody>
      </p:sp>
      <p:sp>
        <p:nvSpPr>
          <p:cNvPr id="3" name="Rectangular Callout 8">
            <a:extLst>
              <a:ext uri="{FF2B5EF4-FFF2-40B4-BE49-F238E27FC236}">
                <a16:creationId xmlns:a16="http://schemas.microsoft.com/office/drawing/2014/main" id="{F474BFB4-D78A-4E00-B265-5D873A5DE182}"/>
              </a:ext>
            </a:extLst>
          </p:cNvPr>
          <p:cNvSpPr/>
          <p:nvPr/>
        </p:nvSpPr>
        <p:spPr>
          <a:xfrm>
            <a:off x="5769341" y="1884844"/>
            <a:ext cx="2110978" cy="1950244"/>
          </a:xfrm>
          <a:prstGeom prst="wedgeRectCallout">
            <a:avLst>
              <a:gd name="adj1" fmla="val 12669"/>
              <a:gd name="adj2" fmla="val 73489"/>
            </a:avLst>
          </a:prstGeom>
          <a:solidFill>
            <a:schemeClr val="accent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Rectangular Callout 3">
            <a:extLst>
              <a:ext uri="{FF2B5EF4-FFF2-40B4-BE49-F238E27FC236}">
                <a16:creationId xmlns:a16="http://schemas.microsoft.com/office/drawing/2014/main" id="{87B6E699-D408-4156-96E7-8935E62F8E9E}"/>
              </a:ext>
            </a:extLst>
          </p:cNvPr>
          <p:cNvSpPr/>
          <p:nvPr/>
        </p:nvSpPr>
        <p:spPr>
          <a:xfrm>
            <a:off x="3508345" y="1884844"/>
            <a:ext cx="2110978" cy="1950244"/>
          </a:xfrm>
          <a:prstGeom prst="wedgeRectCallout">
            <a:avLst>
              <a:gd name="adj1" fmla="val -33015"/>
              <a:gd name="adj2" fmla="val -65521"/>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5" name="Text Placeholder 5">
            <a:extLst>
              <a:ext uri="{FF2B5EF4-FFF2-40B4-BE49-F238E27FC236}">
                <a16:creationId xmlns:a16="http://schemas.microsoft.com/office/drawing/2014/main" id="{F571EA78-6E50-40F6-892D-73DD5B515A35}"/>
              </a:ext>
            </a:extLst>
          </p:cNvPr>
          <p:cNvSpPr>
            <a:spLocks noGrp="1"/>
          </p:cNvSpPr>
          <p:nvPr>
            <p:ph type="body" sz="quarter" idx="10" hasCustomPrompt="1"/>
          </p:nvPr>
        </p:nvSpPr>
        <p:spPr>
          <a:xfrm>
            <a:off x="3658363" y="2083083"/>
            <a:ext cx="1810940" cy="1553765"/>
          </a:xfrm>
        </p:spPr>
        <p:txBody>
          <a:bodyPr/>
          <a:lstStyle>
            <a:lvl1pPr marL="0" indent="0">
              <a:buNone/>
              <a:defRPr>
                <a:solidFill>
                  <a:schemeClr val="bg1"/>
                </a:solidFill>
              </a:defRPr>
            </a:lvl1pPr>
            <a:lvl2pPr marL="457189" indent="0">
              <a:buNone/>
              <a:defRPr>
                <a:solidFill>
                  <a:schemeClr val="bg1"/>
                </a:solidFill>
              </a:defRPr>
            </a:lvl2pPr>
            <a:lvl3pPr marL="914378"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a:t>Insert statement within this text box set inside the callout block</a:t>
            </a:r>
          </a:p>
        </p:txBody>
      </p:sp>
      <p:sp>
        <p:nvSpPr>
          <p:cNvPr id="6" name="Rectangular Callout 6">
            <a:extLst>
              <a:ext uri="{FF2B5EF4-FFF2-40B4-BE49-F238E27FC236}">
                <a16:creationId xmlns:a16="http://schemas.microsoft.com/office/drawing/2014/main" id="{194789AD-3C48-4E27-A8E7-348CB080F25E}"/>
              </a:ext>
            </a:extLst>
          </p:cNvPr>
          <p:cNvSpPr/>
          <p:nvPr/>
        </p:nvSpPr>
        <p:spPr>
          <a:xfrm>
            <a:off x="1233990" y="1884844"/>
            <a:ext cx="2110978" cy="1950244"/>
          </a:xfrm>
          <a:prstGeom prst="wedgeRectCallout">
            <a:avLst>
              <a:gd name="adj1" fmla="val -2052"/>
              <a:gd name="adj2" fmla="val 6964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7" name="Text Placeholder 5">
            <a:extLst>
              <a:ext uri="{FF2B5EF4-FFF2-40B4-BE49-F238E27FC236}">
                <a16:creationId xmlns:a16="http://schemas.microsoft.com/office/drawing/2014/main" id="{E4E3C672-2F1C-43FC-8AC5-C481C1836D6C}"/>
              </a:ext>
            </a:extLst>
          </p:cNvPr>
          <p:cNvSpPr>
            <a:spLocks noGrp="1"/>
          </p:cNvSpPr>
          <p:nvPr>
            <p:ph type="body" sz="quarter" idx="11" hasCustomPrompt="1"/>
          </p:nvPr>
        </p:nvSpPr>
        <p:spPr>
          <a:xfrm>
            <a:off x="1384008" y="2083083"/>
            <a:ext cx="1810940" cy="1553765"/>
          </a:xfrm>
        </p:spPr>
        <p:txBody>
          <a:bodyPr/>
          <a:lstStyle>
            <a:lvl1pPr marL="0" indent="0">
              <a:buNone/>
              <a:defRPr>
                <a:solidFill>
                  <a:schemeClr val="bg1"/>
                </a:solidFill>
              </a:defRPr>
            </a:lvl1pPr>
            <a:lvl2pPr marL="457189" indent="0">
              <a:buNone/>
              <a:defRPr>
                <a:solidFill>
                  <a:schemeClr val="bg1"/>
                </a:solidFill>
              </a:defRPr>
            </a:lvl2pPr>
            <a:lvl3pPr marL="914378"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a:t>Insert statement within this text box set inside the callout block</a:t>
            </a:r>
          </a:p>
        </p:txBody>
      </p:sp>
      <p:sp>
        <p:nvSpPr>
          <p:cNvPr id="8" name="Text Placeholder 5">
            <a:extLst>
              <a:ext uri="{FF2B5EF4-FFF2-40B4-BE49-F238E27FC236}">
                <a16:creationId xmlns:a16="http://schemas.microsoft.com/office/drawing/2014/main" id="{8BFFD4AE-40D4-4839-A588-267E05F85B87}"/>
              </a:ext>
            </a:extLst>
          </p:cNvPr>
          <p:cNvSpPr>
            <a:spLocks noGrp="1"/>
          </p:cNvSpPr>
          <p:nvPr>
            <p:ph type="body" sz="quarter" idx="12" hasCustomPrompt="1"/>
          </p:nvPr>
        </p:nvSpPr>
        <p:spPr>
          <a:xfrm>
            <a:off x="5919359" y="2083083"/>
            <a:ext cx="1810940" cy="1553765"/>
          </a:xfrm>
        </p:spPr>
        <p:txBody>
          <a:bodyPr/>
          <a:lstStyle>
            <a:lvl1pPr marL="0" indent="0">
              <a:buNone/>
              <a:defRPr>
                <a:solidFill>
                  <a:schemeClr val="bg1"/>
                </a:solidFill>
              </a:defRPr>
            </a:lvl1pPr>
            <a:lvl2pPr marL="457189" indent="0">
              <a:buNone/>
              <a:defRPr>
                <a:solidFill>
                  <a:schemeClr val="bg1"/>
                </a:solidFill>
              </a:defRPr>
            </a:lvl2pPr>
            <a:lvl3pPr marL="914378"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a:t>Insert statement within this text box set inside the callout block</a:t>
            </a:r>
          </a:p>
        </p:txBody>
      </p:sp>
    </p:spTree>
    <p:extLst>
      <p:ext uri="{BB962C8B-B14F-4D97-AF65-F5344CB8AC3E}">
        <p14:creationId xmlns:p14="http://schemas.microsoft.com/office/powerpoint/2010/main" val="404397432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D3032B-0D25-43D3-BF6A-8857F81889AB}"/>
              </a:ext>
            </a:extLst>
          </p:cNvPr>
          <p:cNvGrpSpPr/>
          <p:nvPr/>
        </p:nvGrpSpPr>
        <p:grpSpPr>
          <a:xfrm>
            <a:off x="3281269" y="1378507"/>
            <a:ext cx="2581463" cy="2185240"/>
            <a:chOff x="4375025" y="2027038"/>
            <a:chExt cx="3441950" cy="2913653"/>
          </a:xfrm>
        </p:grpSpPr>
        <p:sp>
          <p:nvSpPr>
            <p:cNvPr id="4" name="Oval 3">
              <a:extLst>
                <a:ext uri="{FF2B5EF4-FFF2-40B4-BE49-F238E27FC236}">
                  <a16:creationId xmlns:a16="http://schemas.microsoft.com/office/drawing/2014/main" id="{546E01FA-07A7-4C80-AAF1-A1AD4F1FDF44}"/>
                </a:ext>
              </a:extLst>
            </p:cNvPr>
            <p:cNvSpPr/>
            <p:nvPr/>
          </p:nvSpPr>
          <p:spPr>
            <a:xfrm>
              <a:off x="4375025" y="2027038"/>
              <a:ext cx="3441950" cy="2552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sz="1050"/>
            </a:p>
          </p:txBody>
        </p:sp>
        <p:sp>
          <p:nvSpPr>
            <p:cNvPr id="5" name="Right Triangle 4">
              <a:extLst>
                <a:ext uri="{FF2B5EF4-FFF2-40B4-BE49-F238E27FC236}">
                  <a16:creationId xmlns:a16="http://schemas.microsoft.com/office/drawing/2014/main" id="{94D985C6-CCEE-4D94-AD29-4062D1BDB2F9}"/>
                </a:ext>
              </a:extLst>
            </p:cNvPr>
            <p:cNvSpPr/>
            <p:nvPr/>
          </p:nvSpPr>
          <p:spPr>
            <a:xfrm flipV="1">
              <a:off x="6408967" y="4151402"/>
              <a:ext cx="969437" cy="78928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fontScale="77500" lnSpcReduction="20000"/>
            </a:bodyPr>
            <a:lstStyle/>
            <a:p>
              <a:pPr algn="ctr"/>
              <a:endParaRPr lang="en-US" sz="1050"/>
            </a:p>
          </p:txBody>
        </p:sp>
      </p:grpSp>
      <p:sp>
        <p:nvSpPr>
          <p:cNvPr id="6" name="Content Placeholder 2">
            <a:extLst>
              <a:ext uri="{FF2B5EF4-FFF2-40B4-BE49-F238E27FC236}">
                <a16:creationId xmlns:a16="http://schemas.microsoft.com/office/drawing/2014/main" id="{4BD52628-7EB0-4761-9D95-C2C8EB1113CC}"/>
              </a:ext>
            </a:extLst>
          </p:cNvPr>
          <p:cNvSpPr txBox="1">
            <a:spLocks/>
          </p:cNvSpPr>
          <p:nvPr/>
        </p:nvSpPr>
        <p:spPr>
          <a:xfrm>
            <a:off x="3352571" y="1733712"/>
            <a:ext cx="2510161" cy="1364017"/>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28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6600">
                <a:solidFill>
                  <a:schemeClr val="accent2"/>
                </a:solidFill>
              </a:rPr>
              <a:t>Q</a:t>
            </a:r>
            <a:r>
              <a:rPr lang="en-US" sz="6600" b="1">
                <a:solidFill>
                  <a:schemeClr val="accent4"/>
                </a:solidFill>
              </a:rPr>
              <a:t>&amp;</a:t>
            </a:r>
            <a:r>
              <a:rPr lang="en-US" sz="6600">
                <a:solidFill>
                  <a:schemeClr val="accent2"/>
                </a:solidFill>
              </a:rPr>
              <a:t>A</a:t>
            </a:r>
          </a:p>
        </p:txBody>
      </p:sp>
    </p:spTree>
    <p:extLst>
      <p:ext uri="{BB962C8B-B14F-4D97-AF65-F5344CB8AC3E}">
        <p14:creationId xmlns:p14="http://schemas.microsoft.com/office/powerpoint/2010/main" val="3199395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4" name="Picture 3" descr="A large room&#10;&#10;Description automatically generated">
            <a:extLst>
              <a:ext uri="{FF2B5EF4-FFF2-40B4-BE49-F238E27FC236}">
                <a16:creationId xmlns:a16="http://schemas.microsoft.com/office/drawing/2014/main" id="{A22EABB8-05DC-4056-9BBD-B5A8915C14F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0756" b="4244"/>
          <a:stretch/>
        </p:blipFill>
        <p:spPr>
          <a:xfrm>
            <a:off x="0" y="1"/>
            <a:ext cx="9144000" cy="5143500"/>
          </a:xfrm>
          <a:prstGeom prst="rect">
            <a:avLst/>
          </a:prstGeom>
        </p:spPr>
      </p:pic>
      <p:sp>
        <p:nvSpPr>
          <p:cNvPr id="2" name="Title 1">
            <a:extLst>
              <a:ext uri="{FF2B5EF4-FFF2-40B4-BE49-F238E27FC236}">
                <a16:creationId xmlns:a16="http://schemas.microsoft.com/office/drawing/2014/main" id="{14A12C9D-FAC9-41EA-B3BC-DA9E3B5E1EBE}"/>
              </a:ext>
            </a:extLst>
          </p:cNvPr>
          <p:cNvSpPr>
            <a:spLocks noGrp="1"/>
          </p:cNvSpPr>
          <p:nvPr>
            <p:ph type="title" hasCustomPrompt="1"/>
          </p:nvPr>
        </p:nvSpPr>
        <p:spPr>
          <a:xfrm>
            <a:off x="250634" y="2559795"/>
            <a:ext cx="8642733" cy="1398808"/>
          </a:xfrm>
        </p:spPr>
        <p:txBody>
          <a:bodyPr>
            <a:noAutofit/>
          </a:bodyPr>
          <a:lstStyle>
            <a:lvl1pPr algn="ctr">
              <a:defRPr sz="4950" cap="all" baseline="0">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7" name="Text Placeholder 6">
            <a:extLst>
              <a:ext uri="{FF2B5EF4-FFF2-40B4-BE49-F238E27FC236}">
                <a16:creationId xmlns:a16="http://schemas.microsoft.com/office/drawing/2014/main" id="{33BAF651-6F8E-4B44-822A-9FA6CF387D62}"/>
              </a:ext>
            </a:extLst>
          </p:cNvPr>
          <p:cNvSpPr>
            <a:spLocks noGrp="1"/>
          </p:cNvSpPr>
          <p:nvPr>
            <p:ph type="body" sz="quarter" idx="10" hasCustomPrompt="1"/>
          </p:nvPr>
        </p:nvSpPr>
        <p:spPr>
          <a:xfrm>
            <a:off x="517923" y="4019446"/>
            <a:ext cx="7935515" cy="757238"/>
          </a:xfrm>
        </p:spPr>
        <p:txBody>
          <a:bodyPr>
            <a:noAutofit/>
          </a:bodyPr>
          <a:lstStyle>
            <a:lvl1pPr algn="ctr">
              <a:defRPr sz="2700" cap="all" baseline="0">
                <a:solidFill>
                  <a:schemeClr val="bg1"/>
                </a:solidFill>
              </a:defRPr>
            </a:lvl1pPr>
          </a:lstStyle>
          <a:p>
            <a:pPr lvl="0"/>
            <a:r>
              <a:rPr lang="en-US"/>
              <a:t>CLICK TO EDIT MASTER TEXT STYLES</a:t>
            </a:r>
          </a:p>
        </p:txBody>
      </p:sp>
      <p:sp>
        <p:nvSpPr>
          <p:cNvPr id="6" name="Rectangle 5">
            <a:extLst>
              <a:ext uri="{FF2B5EF4-FFF2-40B4-BE49-F238E27FC236}">
                <a16:creationId xmlns:a16="http://schemas.microsoft.com/office/drawing/2014/main" id="{CE036FBD-83D0-4167-B5A8-B1ECF6429F87}"/>
              </a:ext>
            </a:extLst>
          </p:cNvPr>
          <p:cNvSpPr/>
          <p:nvPr/>
        </p:nvSpPr>
        <p:spPr>
          <a:xfrm>
            <a:off x="8760480" y="4879573"/>
            <a:ext cx="314510" cy="219291"/>
          </a:xfrm>
          <a:prstGeom prst="rect">
            <a:avLst/>
          </a:prstGeom>
        </p:spPr>
        <p:txBody>
          <a:bodyPr wrap="none">
            <a:spAutoFit/>
          </a:bodyPr>
          <a:lstStyle/>
          <a:p>
            <a:fld id="{3DA4E4EE-5DAE-4594-AAAA-E836A644BB93}" type="slidenum">
              <a:rPr lang="en-US" sz="825" b="0" smtClean="0">
                <a:solidFill>
                  <a:schemeClr val="bg1"/>
                </a:solidFill>
                <a:latin typeface="Arial" panose="020B0604020202020204" pitchFamily="34" charset="0"/>
                <a:cs typeface="Arial" panose="020B0604020202020204" pitchFamily="34" charset="0"/>
              </a:rPr>
              <a:pPr/>
              <a:t>‹#›</a:t>
            </a:fld>
            <a:endParaRPr lang="en-US" sz="825" b="0">
              <a:solidFill>
                <a:schemeClr val="bg1"/>
              </a:solidFill>
            </a:endParaRPr>
          </a:p>
        </p:txBody>
      </p:sp>
    </p:spTree>
    <p:extLst>
      <p:ext uri="{BB962C8B-B14F-4D97-AF65-F5344CB8AC3E}">
        <p14:creationId xmlns:p14="http://schemas.microsoft.com/office/powerpoint/2010/main" val="3830894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_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114301" y="220675"/>
            <a:ext cx="8913410"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9496003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_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84E46A-7D56-47A6-A88D-D05F8323EABA}"/>
              </a:ext>
            </a:extLst>
          </p:cNvPr>
          <p:cNvSpPr>
            <a:spLocks noGrp="1"/>
          </p:cNvSpPr>
          <p:nvPr>
            <p:ph idx="1"/>
          </p:nvPr>
        </p:nvSpPr>
        <p:spPr>
          <a:xfrm>
            <a:off x="116379" y="802387"/>
            <a:ext cx="8911243"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tx1"/>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Tx/>
              <a:tabLst/>
              <a:defRPr sz="1500" b="0">
                <a:solidFill>
                  <a:schemeClr val="tx1"/>
                </a:solidFill>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Tx/>
              <a:tabLst/>
              <a:defRPr sz="1500">
                <a:solidFill>
                  <a:schemeClr val="tx1"/>
                </a:solidFill>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Tx/>
              <a:tabLst/>
              <a:defRPr sz="1200">
                <a:solidFill>
                  <a:schemeClr val="tx1"/>
                </a:solidFill>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Tx/>
              <a:tabLst/>
              <a:defRPr sz="12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6190D476-A51D-534B-B2F2-614229445069}"/>
              </a:ext>
            </a:extLst>
          </p:cNvPr>
          <p:cNvSpPr/>
          <p:nvPr/>
        </p:nvSpPr>
        <p:spPr>
          <a:xfrm>
            <a:off x="0" y="0"/>
            <a:ext cx="9144000" cy="697175"/>
          </a:xfrm>
          <a:prstGeom prst="rect">
            <a:avLst/>
          </a:prstGeom>
          <a:solidFill>
            <a:schemeClr val="accent3"/>
          </a:solidFill>
          <a:ln w="38100">
            <a:noFill/>
          </a:ln>
          <a:effectLst>
            <a:outerShdw blurRad="152400" dist="38100" dir="5400000" sx="102000" sy="102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FD649C1F-D427-47B1-B363-A4EB2CF32DA5}"/>
              </a:ext>
            </a:extLst>
          </p:cNvPr>
          <p:cNvSpPr>
            <a:spLocks noGrp="1"/>
          </p:cNvSpPr>
          <p:nvPr>
            <p:ph type="title"/>
          </p:nvPr>
        </p:nvSpPr>
        <p:spPr>
          <a:xfrm>
            <a:off x="1348740" y="220675"/>
            <a:ext cx="7678881" cy="466919"/>
          </a:xfrm>
          <a:prstGeom prst="rect">
            <a:avLst/>
          </a:prstGeom>
        </p:spPr>
        <p:txBody>
          <a:bodyPr>
            <a:noAutofit/>
          </a:bodyPr>
          <a:lstStyle>
            <a:lvl1pPr>
              <a:defRPr sz="2100" b="1" i="0" cap="all" baseline="0">
                <a:solidFill>
                  <a:schemeClr val="bg1"/>
                </a:solidFill>
                <a:latin typeface="Arial Black" panose="020B0604020202020204" pitchFamily="34" charset="0"/>
                <a:cs typeface="Arial Black" panose="020B0604020202020204"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F8C57B00-CB56-7649-95D9-4CA416694545}"/>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32015" t="9778" b="52440"/>
          <a:stretch/>
        </p:blipFill>
        <p:spPr>
          <a:xfrm>
            <a:off x="-1" y="0"/>
            <a:ext cx="1457326" cy="697175"/>
          </a:xfrm>
          <a:prstGeom prst="rect">
            <a:avLst/>
          </a:prstGeom>
        </p:spPr>
      </p:pic>
    </p:spTree>
    <p:extLst>
      <p:ext uri="{BB962C8B-B14F-4D97-AF65-F5344CB8AC3E}">
        <p14:creationId xmlns:p14="http://schemas.microsoft.com/office/powerpoint/2010/main" val="2435123265"/>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_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FFBAD9-B8D9-914A-8E62-CD9D523CF307}"/>
              </a:ext>
            </a:extLst>
          </p:cNvPr>
          <p:cNvSpPr/>
          <p:nvPr/>
        </p:nvSpPr>
        <p:spPr>
          <a:xfrm>
            <a:off x="0" y="0"/>
            <a:ext cx="381574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Picture Placeholder 4">
            <a:extLst>
              <a:ext uri="{FF2B5EF4-FFF2-40B4-BE49-F238E27FC236}">
                <a16:creationId xmlns:a16="http://schemas.microsoft.com/office/drawing/2014/main" id="{50275184-2402-CE4B-A93F-D672F83D1D07}"/>
              </a:ext>
            </a:extLst>
          </p:cNvPr>
          <p:cNvSpPr>
            <a:spLocks noGrp="1"/>
          </p:cNvSpPr>
          <p:nvPr>
            <p:ph type="pic" sz="quarter" idx="10"/>
          </p:nvPr>
        </p:nvSpPr>
        <p:spPr>
          <a:xfrm>
            <a:off x="3815746" y="0"/>
            <a:ext cx="5328254" cy="5149723"/>
          </a:xfrm>
          <a:prstGeom prst="rect">
            <a:avLst/>
          </a:prstGeo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D98CC63B-8CF6-4150-BDEE-2EC0485952F3}"/>
              </a:ext>
            </a:extLst>
          </p:cNvPr>
          <p:cNvSpPr>
            <a:spLocks noGrp="1"/>
          </p:cNvSpPr>
          <p:nvPr>
            <p:ph type="ctrTitle" hasCustomPrompt="1"/>
          </p:nvPr>
        </p:nvSpPr>
        <p:spPr>
          <a:xfrm>
            <a:off x="493577" y="1907611"/>
            <a:ext cx="3260420" cy="1778564"/>
          </a:xfrm>
          <a:prstGeom prst="rect">
            <a:avLst/>
          </a:prstGeom>
        </p:spPr>
        <p:txBody>
          <a:bodyPr anchor="b">
            <a:noAutofit/>
          </a:bodyPr>
          <a:lstStyle>
            <a:lvl1pPr algn="l">
              <a:defRPr sz="2700" b="1" i="0" cap="all" baseline="0">
                <a:solidFill>
                  <a:schemeClr val="bg1"/>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E935FCB6-F57E-4599-A6E1-31F82D3C9549}"/>
              </a:ext>
            </a:extLst>
          </p:cNvPr>
          <p:cNvSpPr>
            <a:spLocks noGrp="1"/>
          </p:cNvSpPr>
          <p:nvPr>
            <p:ph type="subTitle" idx="1" hasCustomPrompt="1"/>
          </p:nvPr>
        </p:nvSpPr>
        <p:spPr>
          <a:xfrm>
            <a:off x="493576" y="3767367"/>
            <a:ext cx="2592524" cy="1233406"/>
          </a:xfrm>
          <a:prstGeom prst="rect">
            <a:avLst/>
          </a:prstGeom>
        </p:spPr>
        <p:txBody>
          <a:bodyPr>
            <a:noAutofit/>
          </a:bodyPr>
          <a:lstStyle>
            <a:lvl1pPr marL="0" indent="0" algn="l">
              <a:buNone/>
              <a:defRPr sz="1800">
                <a:solidFill>
                  <a:schemeClr val="bg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76321398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_2">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96BC25E4-FC79-734F-B740-F7C2B1ED0EE8}"/>
              </a:ext>
            </a:extLst>
          </p:cNvPr>
          <p:cNvSpPr>
            <a:spLocks noGrp="1"/>
          </p:cNvSpPr>
          <p:nvPr>
            <p:ph type="pic" sz="quarter" idx="10"/>
          </p:nvPr>
        </p:nvSpPr>
        <p:spPr>
          <a:xfrm>
            <a:off x="-1" y="0"/>
            <a:ext cx="9144001" cy="3190461"/>
          </a:xfrm>
          <a:prstGeom prst="rect">
            <a:avLst/>
          </a:prstGeom>
        </p:spPr>
        <p:txBody>
          <a:bodyPr anchor="ctr"/>
          <a:lstStyle>
            <a:lvl1pPr algn="ctr">
              <a:defRPr/>
            </a:lvl1pPr>
          </a:lstStyle>
          <a:p>
            <a:r>
              <a:rPr lang="en-US"/>
              <a:t>Click icon to add picture</a:t>
            </a:r>
          </a:p>
        </p:txBody>
      </p:sp>
      <p:sp>
        <p:nvSpPr>
          <p:cNvPr id="6" name="Rectangle 5">
            <a:extLst>
              <a:ext uri="{FF2B5EF4-FFF2-40B4-BE49-F238E27FC236}">
                <a16:creationId xmlns:a16="http://schemas.microsoft.com/office/drawing/2014/main" id="{AEC97204-B50C-0547-AB45-7BDA877E545A}"/>
              </a:ext>
            </a:extLst>
          </p:cNvPr>
          <p:cNvSpPr/>
          <p:nvPr/>
        </p:nvSpPr>
        <p:spPr>
          <a:xfrm>
            <a:off x="-1" y="3190462"/>
            <a:ext cx="9144001" cy="1953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B9CC3BA4-A535-4987-A2AD-CB751583C3BE}"/>
              </a:ext>
            </a:extLst>
          </p:cNvPr>
          <p:cNvSpPr>
            <a:spLocks noGrp="1"/>
          </p:cNvSpPr>
          <p:nvPr>
            <p:ph type="title" hasCustomPrompt="1"/>
          </p:nvPr>
        </p:nvSpPr>
        <p:spPr>
          <a:xfrm>
            <a:off x="628650" y="1953039"/>
            <a:ext cx="7886700" cy="2139553"/>
          </a:xfrm>
          <a:prstGeom prst="rect">
            <a:avLst/>
          </a:prstGeom>
        </p:spPr>
        <p:txBody>
          <a:bodyPr anchor="b">
            <a:normAutofit/>
          </a:bodyPr>
          <a:lstStyle>
            <a:lvl1pPr>
              <a:defRPr sz="3300" cap="all" baseline="0">
                <a:solidFill>
                  <a:schemeClr val="bg1"/>
                </a:solidFill>
                <a:latin typeface="Arial" panose="020B0604020202020204" pitchFamily="34" charset="0"/>
                <a:cs typeface="Arial" panose="020B0604020202020204" pitchFamily="34" charset="0"/>
              </a:defRPr>
            </a:lvl1pPr>
          </a:lstStyle>
          <a:p>
            <a:r>
              <a:rPr lang="en-US"/>
              <a:t>CLICK TO EDIT SECTION TITLE</a:t>
            </a:r>
          </a:p>
        </p:txBody>
      </p:sp>
      <p:sp>
        <p:nvSpPr>
          <p:cNvPr id="3" name="Text Placeholder 2">
            <a:extLst>
              <a:ext uri="{FF2B5EF4-FFF2-40B4-BE49-F238E27FC236}">
                <a16:creationId xmlns:a16="http://schemas.microsoft.com/office/drawing/2014/main" id="{837641B3-75A5-4E6A-9BD8-623194F399B6}"/>
              </a:ext>
            </a:extLst>
          </p:cNvPr>
          <p:cNvSpPr>
            <a:spLocks noGrp="1"/>
          </p:cNvSpPr>
          <p:nvPr>
            <p:ph type="body" idx="1"/>
          </p:nvPr>
        </p:nvSpPr>
        <p:spPr>
          <a:xfrm>
            <a:off x="628650" y="4202776"/>
            <a:ext cx="7886700" cy="1035197"/>
          </a:xfrm>
          <a:prstGeom prst="rect">
            <a:avLst/>
          </a:prstGeom>
        </p:spPr>
        <p:txBody>
          <a:bodyPr>
            <a:noAutofit/>
          </a:bodyPr>
          <a:lstStyle>
            <a:lvl1pPr marL="0" indent="0">
              <a:buNone/>
              <a:defRPr sz="1800">
                <a:solidFill>
                  <a:schemeClr val="bg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288D655A-F409-4B88-ABDA-D00E7941ED6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215560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Section Header_2">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96BC25E4-FC79-734F-B740-F7C2B1ED0EE8}"/>
              </a:ext>
            </a:extLst>
          </p:cNvPr>
          <p:cNvSpPr>
            <a:spLocks noGrp="1"/>
          </p:cNvSpPr>
          <p:nvPr>
            <p:ph type="pic" sz="quarter" idx="10"/>
          </p:nvPr>
        </p:nvSpPr>
        <p:spPr>
          <a:xfrm>
            <a:off x="-1" y="0"/>
            <a:ext cx="9144001" cy="3190461"/>
          </a:xfrm>
          <a:prstGeom prst="rect">
            <a:avLst/>
          </a:prstGeom>
        </p:spPr>
        <p:txBody>
          <a:bodyPr anchor="ctr"/>
          <a:lstStyle>
            <a:lvl1pPr algn="ctr">
              <a:defRPr/>
            </a:lvl1pPr>
          </a:lstStyle>
          <a:p>
            <a:r>
              <a:rPr lang="en-US"/>
              <a:t>Click icon to add picture</a:t>
            </a:r>
          </a:p>
        </p:txBody>
      </p:sp>
      <p:sp>
        <p:nvSpPr>
          <p:cNvPr id="6" name="Rectangle 5">
            <a:extLst>
              <a:ext uri="{FF2B5EF4-FFF2-40B4-BE49-F238E27FC236}">
                <a16:creationId xmlns:a16="http://schemas.microsoft.com/office/drawing/2014/main" id="{AEC97204-B50C-0547-AB45-7BDA877E545A}"/>
              </a:ext>
            </a:extLst>
          </p:cNvPr>
          <p:cNvSpPr/>
          <p:nvPr/>
        </p:nvSpPr>
        <p:spPr>
          <a:xfrm>
            <a:off x="-1" y="3190462"/>
            <a:ext cx="9144001" cy="1953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B9CC3BA4-A535-4987-A2AD-CB751583C3BE}"/>
              </a:ext>
            </a:extLst>
          </p:cNvPr>
          <p:cNvSpPr>
            <a:spLocks noGrp="1"/>
          </p:cNvSpPr>
          <p:nvPr>
            <p:ph type="title" hasCustomPrompt="1"/>
          </p:nvPr>
        </p:nvSpPr>
        <p:spPr>
          <a:xfrm>
            <a:off x="628650" y="1953039"/>
            <a:ext cx="7886700" cy="2139553"/>
          </a:xfrm>
          <a:prstGeom prst="rect">
            <a:avLst/>
          </a:prstGeom>
        </p:spPr>
        <p:txBody>
          <a:bodyPr anchor="b">
            <a:normAutofit/>
          </a:bodyPr>
          <a:lstStyle>
            <a:lvl1pPr>
              <a:defRPr sz="3300" cap="all" baseline="0">
                <a:solidFill>
                  <a:schemeClr val="bg1"/>
                </a:solidFill>
                <a:latin typeface="Arial" panose="020B0604020202020204" pitchFamily="34" charset="0"/>
                <a:cs typeface="Arial" panose="020B0604020202020204" pitchFamily="34" charset="0"/>
              </a:defRPr>
            </a:lvl1pPr>
          </a:lstStyle>
          <a:p>
            <a:r>
              <a:rPr lang="en-US"/>
              <a:t>CLICK TO EDIT SECTION TITLE</a:t>
            </a:r>
          </a:p>
        </p:txBody>
      </p:sp>
      <p:sp>
        <p:nvSpPr>
          <p:cNvPr id="3" name="Text Placeholder 2">
            <a:extLst>
              <a:ext uri="{FF2B5EF4-FFF2-40B4-BE49-F238E27FC236}">
                <a16:creationId xmlns:a16="http://schemas.microsoft.com/office/drawing/2014/main" id="{837641B3-75A5-4E6A-9BD8-623194F399B6}"/>
              </a:ext>
            </a:extLst>
          </p:cNvPr>
          <p:cNvSpPr>
            <a:spLocks noGrp="1"/>
          </p:cNvSpPr>
          <p:nvPr>
            <p:ph type="body" idx="1"/>
          </p:nvPr>
        </p:nvSpPr>
        <p:spPr>
          <a:xfrm>
            <a:off x="628650" y="4202776"/>
            <a:ext cx="7886700" cy="1035197"/>
          </a:xfrm>
          <a:prstGeom prst="rect">
            <a:avLst/>
          </a:prstGeom>
        </p:spPr>
        <p:txBody>
          <a:bodyPr>
            <a:noAutofit/>
          </a:bodyPr>
          <a:lstStyle>
            <a:lvl1pPr marL="0" indent="0">
              <a:buNone/>
              <a:defRPr sz="1800">
                <a:solidFill>
                  <a:schemeClr val="bg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288D655A-F409-4B88-ABDA-D00E7941ED6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297121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Section Header_2">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96BC25E4-FC79-734F-B740-F7C2B1ED0EE8}"/>
              </a:ext>
            </a:extLst>
          </p:cNvPr>
          <p:cNvSpPr>
            <a:spLocks noGrp="1"/>
          </p:cNvSpPr>
          <p:nvPr>
            <p:ph type="pic" sz="quarter" idx="10"/>
          </p:nvPr>
        </p:nvSpPr>
        <p:spPr>
          <a:xfrm>
            <a:off x="-1" y="0"/>
            <a:ext cx="9144001" cy="3190461"/>
          </a:xfrm>
          <a:prstGeom prst="rect">
            <a:avLst/>
          </a:prstGeom>
        </p:spPr>
        <p:txBody>
          <a:bodyPr anchor="ctr"/>
          <a:lstStyle>
            <a:lvl1pPr algn="ctr">
              <a:defRPr/>
            </a:lvl1pPr>
          </a:lstStyle>
          <a:p>
            <a:r>
              <a:rPr lang="en-US"/>
              <a:t>Click icon to add picture</a:t>
            </a:r>
          </a:p>
        </p:txBody>
      </p:sp>
      <p:sp>
        <p:nvSpPr>
          <p:cNvPr id="6" name="Rectangle 5">
            <a:extLst>
              <a:ext uri="{FF2B5EF4-FFF2-40B4-BE49-F238E27FC236}">
                <a16:creationId xmlns:a16="http://schemas.microsoft.com/office/drawing/2014/main" id="{AEC97204-B50C-0547-AB45-7BDA877E545A}"/>
              </a:ext>
            </a:extLst>
          </p:cNvPr>
          <p:cNvSpPr/>
          <p:nvPr/>
        </p:nvSpPr>
        <p:spPr>
          <a:xfrm>
            <a:off x="-1" y="3190462"/>
            <a:ext cx="9144001" cy="19530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B9CC3BA4-A535-4987-A2AD-CB751583C3BE}"/>
              </a:ext>
            </a:extLst>
          </p:cNvPr>
          <p:cNvSpPr>
            <a:spLocks noGrp="1"/>
          </p:cNvSpPr>
          <p:nvPr>
            <p:ph type="title" hasCustomPrompt="1"/>
          </p:nvPr>
        </p:nvSpPr>
        <p:spPr>
          <a:xfrm>
            <a:off x="628650" y="1953039"/>
            <a:ext cx="7886700" cy="2139553"/>
          </a:xfrm>
          <a:prstGeom prst="rect">
            <a:avLst/>
          </a:prstGeom>
        </p:spPr>
        <p:txBody>
          <a:bodyPr anchor="b">
            <a:noAutofit/>
          </a:bodyPr>
          <a:lstStyle>
            <a:lvl1pPr>
              <a:defRPr sz="3300" cap="all" baseline="0">
                <a:solidFill>
                  <a:schemeClr val="tx1"/>
                </a:solidFill>
                <a:latin typeface="Arial" panose="020B0604020202020204" pitchFamily="34" charset="0"/>
                <a:cs typeface="Arial" panose="020B0604020202020204" pitchFamily="34" charset="0"/>
              </a:defRPr>
            </a:lvl1pPr>
          </a:lstStyle>
          <a:p>
            <a:r>
              <a:rPr lang="en-US"/>
              <a:t>CLICK TO EDIT SECTION TITLE</a:t>
            </a:r>
          </a:p>
        </p:txBody>
      </p:sp>
      <p:sp>
        <p:nvSpPr>
          <p:cNvPr id="3" name="Text Placeholder 2">
            <a:extLst>
              <a:ext uri="{FF2B5EF4-FFF2-40B4-BE49-F238E27FC236}">
                <a16:creationId xmlns:a16="http://schemas.microsoft.com/office/drawing/2014/main" id="{837641B3-75A5-4E6A-9BD8-623194F399B6}"/>
              </a:ext>
            </a:extLst>
          </p:cNvPr>
          <p:cNvSpPr>
            <a:spLocks noGrp="1"/>
          </p:cNvSpPr>
          <p:nvPr>
            <p:ph type="body" idx="1"/>
          </p:nvPr>
        </p:nvSpPr>
        <p:spPr>
          <a:xfrm>
            <a:off x="628650" y="4202776"/>
            <a:ext cx="7886700" cy="1035197"/>
          </a:xfrm>
          <a:prstGeom prst="rect">
            <a:avLst/>
          </a:prstGeom>
        </p:spPr>
        <p:txBody>
          <a:bodyPr>
            <a:no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288D655A-F409-4B88-ABDA-D00E7941ED6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370144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Section Header_2">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96BC25E4-FC79-734F-B740-F7C2B1ED0EE8}"/>
              </a:ext>
            </a:extLst>
          </p:cNvPr>
          <p:cNvSpPr>
            <a:spLocks noGrp="1"/>
          </p:cNvSpPr>
          <p:nvPr>
            <p:ph type="pic" sz="quarter" idx="10"/>
          </p:nvPr>
        </p:nvSpPr>
        <p:spPr>
          <a:xfrm>
            <a:off x="-1" y="0"/>
            <a:ext cx="9144001" cy="3190461"/>
          </a:xfrm>
          <a:prstGeom prst="rect">
            <a:avLst/>
          </a:prstGeom>
        </p:spPr>
        <p:txBody>
          <a:bodyPr anchor="ctr"/>
          <a:lstStyle>
            <a:lvl1pPr algn="ctr">
              <a:defRPr/>
            </a:lvl1pPr>
          </a:lstStyle>
          <a:p>
            <a:r>
              <a:rPr lang="en-US"/>
              <a:t>Click icon to add picture</a:t>
            </a:r>
          </a:p>
        </p:txBody>
      </p:sp>
      <p:sp>
        <p:nvSpPr>
          <p:cNvPr id="6" name="Rectangle 5">
            <a:extLst>
              <a:ext uri="{FF2B5EF4-FFF2-40B4-BE49-F238E27FC236}">
                <a16:creationId xmlns:a16="http://schemas.microsoft.com/office/drawing/2014/main" id="{AEC97204-B50C-0547-AB45-7BDA877E545A}"/>
              </a:ext>
            </a:extLst>
          </p:cNvPr>
          <p:cNvSpPr/>
          <p:nvPr/>
        </p:nvSpPr>
        <p:spPr>
          <a:xfrm>
            <a:off x="-1" y="3190462"/>
            <a:ext cx="9144001" cy="1953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B9CC3BA4-A535-4987-A2AD-CB751583C3BE}"/>
              </a:ext>
            </a:extLst>
          </p:cNvPr>
          <p:cNvSpPr>
            <a:spLocks noGrp="1"/>
          </p:cNvSpPr>
          <p:nvPr>
            <p:ph type="title" hasCustomPrompt="1"/>
          </p:nvPr>
        </p:nvSpPr>
        <p:spPr>
          <a:xfrm>
            <a:off x="628650" y="1953039"/>
            <a:ext cx="7886700" cy="2139553"/>
          </a:xfrm>
          <a:prstGeom prst="rect">
            <a:avLst/>
          </a:prstGeom>
        </p:spPr>
        <p:txBody>
          <a:bodyPr anchor="b">
            <a:normAutofit/>
          </a:bodyPr>
          <a:lstStyle>
            <a:lvl1pPr>
              <a:defRPr sz="3300" cap="all" baseline="0">
                <a:solidFill>
                  <a:schemeClr val="bg1"/>
                </a:solidFill>
                <a:latin typeface="Arial" panose="020B0604020202020204" pitchFamily="34" charset="0"/>
                <a:cs typeface="Arial" panose="020B0604020202020204" pitchFamily="34" charset="0"/>
              </a:defRPr>
            </a:lvl1pPr>
          </a:lstStyle>
          <a:p>
            <a:r>
              <a:rPr lang="en-US"/>
              <a:t>CLICK TO EDIT SECTION TITLE</a:t>
            </a:r>
          </a:p>
        </p:txBody>
      </p:sp>
      <p:sp>
        <p:nvSpPr>
          <p:cNvPr id="3" name="Text Placeholder 2">
            <a:extLst>
              <a:ext uri="{FF2B5EF4-FFF2-40B4-BE49-F238E27FC236}">
                <a16:creationId xmlns:a16="http://schemas.microsoft.com/office/drawing/2014/main" id="{837641B3-75A5-4E6A-9BD8-623194F399B6}"/>
              </a:ext>
            </a:extLst>
          </p:cNvPr>
          <p:cNvSpPr>
            <a:spLocks noGrp="1"/>
          </p:cNvSpPr>
          <p:nvPr>
            <p:ph type="body" idx="1"/>
          </p:nvPr>
        </p:nvSpPr>
        <p:spPr>
          <a:xfrm>
            <a:off x="628650" y="4202776"/>
            <a:ext cx="7886700" cy="1035197"/>
          </a:xfrm>
          <a:prstGeom prst="rect">
            <a:avLst/>
          </a:prstGeom>
        </p:spPr>
        <p:txBody>
          <a:bodyPr>
            <a:noAutofit/>
          </a:bodyPr>
          <a:lstStyle>
            <a:lvl1pPr marL="0" indent="0">
              <a:buNone/>
              <a:defRPr sz="1800">
                <a:solidFill>
                  <a:schemeClr val="bg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288D655A-F409-4B88-ABDA-D00E7941ED6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252705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Section Header_2">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96BC25E4-FC79-734F-B740-F7C2B1ED0EE8}"/>
              </a:ext>
            </a:extLst>
          </p:cNvPr>
          <p:cNvSpPr>
            <a:spLocks noGrp="1"/>
          </p:cNvSpPr>
          <p:nvPr>
            <p:ph type="pic" sz="quarter" idx="10"/>
          </p:nvPr>
        </p:nvSpPr>
        <p:spPr>
          <a:xfrm>
            <a:off x="-1" y="0"/>
            <a:ext cx="9144001" cy="3190461"/>
          </a:xfrm>
          <a:prstGeom prst="rect">
            <a:avLst/>
          </a:prstGeom>
        </p:spPr>
        <p:txBody>
          <a:bodyPr anchor="ctr"/>
          <a:lstStyle>
            <a:lvl1pPr algn="ctr">
              <a:defRPr/>
            </a:lvl1pPr>
          </a:lstStyle>
          <a:p>
            <a:r>
              <a:rPr lang="en-US"/>
              <a:t>Click icon to add picture</a:t>
            </a:r>
          </a:p>
        </p:txBody>
      </p:sp>
      <p:sp>
        <p:nvSpPr>
          <p:cNvPr id="6" name="Rectangle 5">
            <a:extLst>
              <a:ext uri="{FF2B5EF4-FFF2-40B4-BE49-F238E27FC236}">
                <a16:creationId xmlns:a16="http://schemas.microsoft.com/office/drawing/2014/main" id="{AEC97204-B50C-0547-AB45-7BDA877E545A}"/>
              </a:ext>
            </a:extLst>
          </p:cNvPr>
          <p:cNvSpPr/>
          <p:nvPr/>
        </p:nvSpPr>
        <p:spPr>
          <a:xfrm>
            <a:off x="-1" y="3190462"/>
            <a:ext cx="9144001" cy="19530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B9CC3BA4-A535-4987-A2AD-CB751583C3BE}"/>
              </a:ext>
            </a:extLst>
          </p:cNvPr>
          <p:cNvSpPr>
            <a:spLocks noGrp="1"/>
          </p:cNvSpPr>
          <p:nvPr>
            <p:ph type="title" hasCustomPrompt="1"/>
          </p:nvPr>
        </p:nvSpPr>
        <p:spPr>
          <a:xfrm>
            <a:off x="628650" y="1953039"/>
            <a:ext cx="7886700" cy="2139553"/>
          </a:xfrm>
          <a:prstGeom prst="rect">
            <a:avLst/>
          </a:prstGeom>
        </p:spPr>
        <p:txBody>
          <a:bodyPr anchor="b">
            <a:noAutofit/>
          </a:bodyPr>
          <a:lstStyle>
            <a:lvl1pPr>
              <a:defRPr sz="3300" cap="all" baseline="0">
                <a:solidFill>
                  <a:schemeClr val="tx1"/>
                </a:solidFill>
                <a:latin typeface="Arial" panose="020B0604020202020204" pitchFamily="34" charset="0"/>
                <a:cs typeface="Arial" panose="020B0604020202020204" pitchFamily="34" charset="0"/>
              </a:defRPr>
            </a:lvl1pPr>
          </a:lstStyle>
          <a:p>
            <a:r>
              <a:rPr lang="en-US"/>
              <a:t>CLICK TO EDIT SECTION TITLE</a:t>
            </a:r>
          </a:p>
        </p:txBody>
      </p:sp>
      <p:sp>
        <p:nvSpPr>
          <p:cNvPr id="3" name="Text Placeholder 2">
            <a:extLst>
              <a:ext uri="{FF2B5EF4-FFF2-40B4-BE49-F238E27FC236}">
                <a16:creationId xmlns:a16="http://schemas.microsoft.com/office/drawing/2014/main" id="{837641B3-75A5-4E6A-9BD8-623194F399B6}"/>
              </a:ext>
            </a:extLst>
          </p:cNvPr>
          <p:cNvSpPr>
            <a:spLocks noGrp="1"/>
          </p:cNvSpPr>
          <p:nvPr>
            <p:ph type="body" idx="1"/>
          </p:nvPr>
        </p:nvSpPr>
        <p:spPr>
          <a:xfrm>
            <a:off x="628650" y="4202776"/>
            <a:ext cx="7886700" cy="1035197"/>
          </a:xfrm>
          <a:prstGeom prst="rect">
            <a:avLst/>
          </a:prstGeom>
        </p:spPr>
        <p:txBody>
          <a:bodyPr>
            <a:no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288D655A-F409-4B88-ABDA-D00E7941ED6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451770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 Section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CC6D394-AEDD-4311-9202-539087E7C13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82319" y="1591225"/>
            <a:ext cx="1847718" cy="1590562"/>
          </a:xfrm>
          <a:prstGeom prst="rect">
            <a:avLst/>
          </a:prstGeom>
          <a:effectLst/>
        </p:spPr>
      </p:pic>
      <p:pic>
        <p:nvPicPr>
          <p:cNvPr id="17" name="Picture 16">
            <a:extLst>
              <a:ext uri="{FF2B5EF4-FFF2-40B4-BE49-F238E27FC236}">
                <a16:creationId xmlns:a16="http://schemas.microsoft.com/office/drawing/2014/main" id="{884C2CF0-DE64-4659-B6E1-12B1D46FBAE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592648" y="1591225"/>
            <a:ext cx="1847718" cy="1590562"/>
          </a:xfrm>
          <a:prstGeom prst="rect">
            <a:avLst/>
          </a:prstGeom>
          <a:effectLst/>
        </p:spPr>
      </p:pic>
      <p:pic>
        <p:nvPicPr>
          <p:cNvPr id="18" name="Picture 17">
            <a:extLst>
              <a:ext uri="{FF2B5EF4-FFF2-40B4-BE49-F238E27FC236}">
                <a16:creationId xmlns:a16="http://schemas.microsoft.com/office/drawing/2014/main" id="{70A0202A-BA76-46B6-94EE-3FD5DD1953D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502977" y="1593756"/>
            <a:ext cx="1847718" cy="1590562"/>
          </a:xfrm>
          <a:prstGeom prst="rect">
            <a:avLst/>
          </a:prstGeom>
          <a:effectLst/>
        </p:spPr>
      </p:pic>
      <p:pic>
        <p:nvPicPr>
          <p:cNvPr id="19" name="Picture 18">
            <a:extLst>
              <a:ext uri="{FF2B5EF4-FFF2-40B4-BE49-F238E27FC236}">
                <a16:creationId xmlns:a16="http://schemas.microsoft.com/office/drawing/2014/main" id="{9F075098-8B4C-48CF-BA38-7B3EC4D4937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413306" y="1593756"/>
            <a:ext cx="1847718" cy="1590562"/>
          </a:xfrm>
          <a:prstGeom prst="rect">
            <a:avLst/>
          </a:prstGeom>
          <a:effectLst/>
        </p:spPr>
      </p:pic>
      <p:sp>
        <p:nvSpPr>
          <p:cNvPr id="5" name="Picture Placeholder 4">
            <a:extLst>
              <a:ext uri="{FF2B5EF4-FFF2-40B4-BE49-F238E27FC236}">
                <a16:creationId xmlns:a16="http://schemas.microsoft.com/office/drawing/2014/main" id="{2D1B408F-96F9-0449-9391-E4BEBFE920DE}"/>
              </a:ext>
            </a:extLst>
          </p:cNvPr>
          <p:cNvSpPr>
            <a:spLocks noGrp="1"/>
          </p:cNvSpPr>
          <p:nvPr>
            <p:ph type="pic" sz="quarter" idx="10"/>
          </p:nvPr>
        </p:nvSpPr>
        <p:spPr>
          <a:xfrm>
            <a:off x="816881" y="1623392"/>
            <a:ext cx="1474470" cy="1474470"/>
          </a:xfrm>
          <a:prstGeom prst="ellipse">
            <a:avLst/>
          </a:prstGeo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FD649C1F-D427-47B1-B363-A4EB2CF32DA5}"/>
              </a:ext>
            </a:extLst>
          </p:cNvPr>
          <p:cNvSpPr>
            <a:spLocks noGrp="1"/>
          </p:cNvSpPr>
          <p:nvPr>
            <p:ph type="title" hasCustomPrompt="1"/>
          </p:nvPr>
        </p:nvSpPr>
        <p:spPr>
          <a:xfrm>
            <a:off x="682319" y="1074653"/>
            <a:ext cx="7570764" cy="466919"/>
          </a:xfrm>
          <a:prstGeom prst="rect">
            <a:avLst/>
          </a:prstGeom>
        </p:spPr>
        <p:txBody>
          <a:bodyPr>
            <a:noAutofit/>
          </a:bodyPr>
          <a:lstStyle>
            <a:lvl1pPr algn="ct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SINGLE LINE TITLE</a:t>
            </a:r>
          </a:p>
        </p:txBody>
      </p:sp>
      <p:sp>
        <p:nvSpPr>
          <p:cNvPr id="23" name="Text Placeholder 20">
            <a:extLst>
              <a:ext uri="{FF2B5EF4-FFF2-40B4-BE49-F238E27FC236}">
                <a16:creationId xmlns:a16="http://schemas.microsoft.com/office/drawing/2014/main" id="{F81C1C5A-E604-D141-8E1C-65A9D2D42202}"/>
              </a:ext>
            </a:extLst>
          </p:cNvPr>
          <p:cNvSpPr>
            <a:spLocks noGrp="1"/>
          </p:cNvSpPr>
          <p:nvPr>
            <p:ph type="body" sz="quarter" idx="11" hasCustomPrompt="1"/>
          </p:nvPr>
        </p:nvSpPr>
        <p:spPr>
          <a:xfrm>
            <a:off x="816880" y="3209561"/>
            <a:ext cx="1461401" cy="320663"/>
          </a:xfrm>
          <a:prstGeom prst="rect">
            <a:avLst/>
          </a:prstGeom>
        </p:spPr>
        <p:txBody>
          <a:bodyPr>
            <a:noAutofit/>
          </a:bodyPr>
          <a:lstStyle>
            <a:lvl1pPr marL="0" indent="0" algn="ctr">
              <a:spcBef>
                <a:spcPts val="0"/>
              </a:spcBef>
              <a:buFontTx/>
              <a:buNone/>
              <a:defRPr sz="1200" b="1" cap="none" baseline="0">
                <a:solidFill>
                  <a:schemeClr val="accent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a:t>
            </a:r>
          </a:p>
        </p:txBody>
      </p:sp>
      <p:sp>
        <p:nvSpPr>
          <p:cNvPr id="24" name="Text Placeholder 5">
            <a:extLst>
              <a:ext uri="{FF2B5EF4-FFF2-40B4-BE49-F238E27FC236}">
                <a16:creationId xmlns:a16="http://schemas.microsoft.com/office/drawing/2014/main" id="{2494CD96-097D-0849-853F-DF9F6903A792}"/>
              </a:ext>
            </a:extLst>
          </p:cNvPr>
          <p:cNvSpPr>
            <a:spLocks noGrp="1"/>
          </p:cNvSpPr>
          <p:nvPr>
            <p:ph type="body" sz="quarter" idx="13"/>
          </p:nvPr>
        </p:nvSpPr>
        <p:spPr>
          <a:xfrm>
            <a:off x="816880" y="3551635"/>
            <a:ext cx="1461149" cy="732641"/>
          </a:xfrm>
          <a:prstGeom prst="rect">
            <a:avLst/>
          </a:prstGeom>
        </p:spPr>
        <p:txBody>
          <a:bodyPr>
            <a:noAutofit/>
          </a:bodyPr>
          <a:lstStyle>
            <a:lvl1pPr marL="0" indent="0" algn="ctr">
              <a:buFontTx/>
              <a:buNone/>
              <a:defRPr sz="1050" b="0">
                <a:solidFill>
                  <a:schemeClr val="tx1"/>
                </a:solidFill>
              </a:defRPr>
            </a:lvl1pPr>
            <a:lvl2pPr marL="342900" indent="0" algn="ctr">
              <a:buFontTx/>
              <a:buNone/>
              <a:defRPr sz="1350"/>
            </a:lvl2pPr>
            <a:lvl3pPr marL="685800" indent="0" algn="ctr">
              <a:buFontTx/>
              <a:buNone/>
              <a:defRPr sz="1200"/>
            </a:lvl3pPr>
            <a:lvl4pPr marL="1028700" indent="0" algn="ctr">
              <a:buFontTx/>
              <a:buNone/>
              <a:defRPr sz="1050"/>
            </a:lvl4pPr>
            <a:lvl5pPr marL="1371600" indent="0" algn="ctr">
              <a:buFontTx/>
              <a:buNone/>
              <a:defRPr sz="1050"/>
            </a:lvl5pPr>
          </a:lstStyle>
          <a:p>
            <a:pPr lvl="0"/>
            <a:r>
              <a:rPr lang="en-US"/>
              <a:t>Click to edit Master text styles</a:t>
            </a:r>
          </a:p>
        </p:txBody>
      </p:sp>
      <p:sp>
        <p:nvSpPr>
          <p:cNvPr id="26" name="Picture Placeholder 4">
            <a:extLst>
              <a:ext uri="{FF2B5EF4-FFF2-40B4-BE49-F238E27FC236}">
                <a16:creationId xmlns:a16="http://schemas.microsoft.com/office/drawing/2014/main" id="{9320184E-5B0D-C749-9289-19B54CA8B5D5}"/>
              </a:ext>
            </a:extLst>
          </p:cNvPr>
          <p:cNvSpPr>
            <a:spLocks noGrp="1"/>
          </p:cNvSpPr>
          <p:nvPr>
            <p:ph type="pic" sz="quarter" idx="14"/>
          </p:nvPr>
        </p:nvSpPr>
        <p:spPr>
          <a:xfrm>
            <a:off x="2729829" y="1623392"/>
            <a:ext cx="1474470" cy="1474470"/>
          </a:xfrm>
          <a:prstGeom prst="ellipse">
            <a:avLst/>
          </a:prstGeom>
        </p:spPr>
        <p:txBody>
          <a:bodyPr anchor="ctr"/>
          <a:lstStyle>
            <a:lvl1pPr algn="ctr">
              <a:defRPr/>
            </a:lvl1pPr>
          </a:lstStyle>
          <a:p>
            <a:r>
              <a:rPr lang="en-US"/>
              <a:t>Click icon to add picture</a:t>
            </a:r>
          </a:p>
        </p:txBody>
      </p:sp>
      <p:sp>
        <p:nvSpPr>
          <p:cNvPr id="27" name="Text Placeholder 20">
            <a:extLst>
              <a:ext uri="{FF2B5EF4-FFF2-40B4-BE49-F238E27FC236}">
                <a16:creationId xmlns:a16="http://schemas.microsoft.com/office/drawing/2014/main" id="{01DB3F7A-9BCB-5E44-B94E-4AD09ED3F49F}"/>
              </a:ext>
            </a:extLst>
          </p:cNvPr>
          <p:cNvSpPr>
            <a:spLocks noGrp="1"/>
          </p:cNvSpPr>
          <p:nvPr>
            <p:ph type="body" sz="quarter" idx="15" hasCustomPrompt="1"/>
          </p:nvPr>
        </p:nvSpPr>
        <p:spPr>
          <a:xfrm>
            <a:off x="2734186" y="3205625"/>
            <a:ext cx="1461401" cy="320663"/>
          </a:xfrm>
          <a:prstGeom prst="rect">
            <a:avLst/>
          </a:prstGeom>
        </p:spPr>
        <p:txBody>
          <a:bodyPr>
            <a:noAutofit/>
          </a:bodyPr>
          <a:lstStyle>
            <a:lvl1pPr marL="0" indent="0" algn="ctr">
              <a:spcBef>
                <a:spcPts val="0"/>
              </a:spcBef>
              <a:buFontTx/>
              <a:buNone/>
              <a:defRPr sz="1200" b="1" cap="none" baseline="0">
                <a:solidFill>
                  <a:schemeClr val="accent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a:t>
            </a:r>
          </a:p>
        </p:txBody>
      </p:sp>
      <p:sp>
        <p:nvSpPr>
          <p:cNvPr id="28" name="Text Placeholder 5">
            <a:extLst>
              <a:ext uri="{FF2B5EF4-FFF2-40B4-BE49-F238E27FC236}">
                <a16:creationId xmlns:a16="http://schemas.microsoft.com/office/drawing/2014/main" id="{B1231416-F598-0346-AF85-EE2033535282}"/>
              </a:ext>
            </a:extLst>
          </p:cNvPr>
          <p:cNvSpPr>
            <a:spLocks noGrp="1"/>
          </p:cNvSpPr>
          <p:nvPr>
            <p:ph type="body" sz="quarter" idx="16"/>
          </p:nvPr>
        </p:nvSpPr>
        <p:spPr>
          <a:xfrm>
            <a:off x="2734270" y="3547699"/>
            <a:ext cx="1461149" cy="732641"/>
          </a:xfrm>
          <a:prstGeom prst="rect">
            <a:avLst/>
          </a:prstGeom>
        </p:spPr>
        <p:txBody>
          <a:bodyPr>
            <a:noAutofit/>
          </a:bodyPr>
          <a:lstStyle>
            <a:lvl1pPr marL="0" indent="0" algn="ctr">
              <a:buFontTx/>
              <a:buNone/>
              <a:defRPr sz="1050" b="0">
                <a:solidFill>
                  <a:schemeClr val="tx1"/>
                </a:solidFill>
              </a:defRPr>
            </a:lvl1pPr>
            <a:lvl2pPr marL="342900" indent="0" algn="ctr">
              <a:buFontTx/>
              <a:buNone/>
              <a:defRPr sz="1350"/>
            </a:lvl2pPr>
            <a:lvl3pPr marL="685800" indent="0" algn="ctr">
              <a:buFontTx/>
              <a:buNone/>
              <a:defRPr sz="1200"/>
            </a:lvl3pPr>
            <a:lvl4pPr marL="1028700" indent="0" algn="ctr">
              <a:buFontTx/>
              <a:buNone/>
              <a:defRPr sz="1050"/>
            </a:lvl4pPr>
            <a:lvl5pPr marL="1371600" indent="0" algn="ctr">
              <a:buFontTx/>
              <a:buNone/>
              <a:defRPr sz="1050"/>
            </a:lvl5pPr>
          </a:lstStyle>
          <a:p>
            <a:pPr lvl="0"/>
            <a:r>
              <a:rPr lang="en-US"/>
              <a:t>Click to edit Master text styles</a:t>
            </a:r>
          </a:p>
        </p:txBody>
      </p:sp>
      <p:sp>
        <p:nvSpPr>
          <p:cNvPr id="29" name="Picture Placeholder 4">
            <a:extLst>
              <a:ext uri="{FF2B5EF4-FFF2-40B4-BE49-F238E27FC236}">
                <a16:creationId xmlns:a16="http://schemas.microsoft.com/office/drawing/2014/main" id="{0ACD5282-69E6-D944-8081-BBA4F19FF814}"/>
              </a:ext>
            </a:extLst>
          </p:cNvPr>
          <p:cNvSpPr>
            <a:spLocks noGrp="1"/>
          </p:cNvSpPr>
          <p:nvPr>
            <p:ph type="pic" sz="quarter" idx="17"/>
          </p:nvPr>
        </p:nvSpPr>
        <p:spPr>
          <a:xfrm>
            <a:off x="4642778" y="1623392"/>
            <a:ext cx="1474470" cy="1474470"/>
          </a:xfrm>
          <a:prstGeom prst="ellipse">
            <a:avLst/>
          </a:prstGeom>
        </p:spPr>
        <p:txBody>
          <a:bodyPr anchor="ctr"/>
          <a:lstStyle>
            <a:lvl1pPr algn="ctr">
              <a:defRPr/>
            </a:lvl1pPr>
          </a:lstStyle>
          <a:p>
            <a:r>
              <a:rPr lang="en-US"/>
              <a:t>Click icon to add picture</a:t>
            </a:r>
          </a:p>
        </p:txBody>
      </p:sp>
      <p:sp>
        <p:nvSpPr>
          <p:cNvPr id="30" name="Text Placeholder 20">
            <a:extLst>
              <a:ext uri="{FF2B5EF4-FFF2-40B4-BE49-F238E27FC236}">
                <a16:creationId xmlns:a16="http://schemas.microsoft.com/office/drawing/2014/main" id="{DCAC94B5-AA8F-FC4F-8C91-3A16937D04CB}"/>
              </a:ext>
            </a:extLst>
          </p:cNvPr>
          <p:cNvSpPr>
            <a:spLocks noGrp="1"/>
          </p:cNvSpPr>
          <p:nvPr>
            <p:ph type="body" sz="quarter" idx="18" hasCustomPrompt="1"/>
          </p:nvPr>
        </p:nvSpPr>
        <p:spPr>
          <a:xfrm>
            <a:off x="4651491" y="3201689"/>
            <a:ext cx="1461401" cy="320663"/>
          </a:xfrm>
          <a:prstGeom prst="rect">
            <a:avLst/>
          </a:prstGeom>
        </p:spPr>
        <p:txBody>
          <a:bodyPr>
            <a:noAutofit/>
          </a:bodyPr>
          <a:lstStyle>
            <a:lvl1pPr marL="0" indent="0" algn="ctr">
              <a:spcBef>
                <a:spcPts val="0"/>
              </a:spcBef>
              <a:buFontTx/>
              <a:buNone/>
              <a:defRPr sz="1200" b="1" cap="none" baseline="0">
                <a:solidFill>
                  <a:schemeClr val="accent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a:t>
            </a:r>
          </a:p>
        </p:txBody>
      </p:sp>
      <p:sp>
        <p:nvSpPr>
          <p:cNvPr id="31" name="Text Placeholder 5">
            <a:extLst>
              <a:ext uri="{FF2B5EF4-FFF2-40B4-BE49-F238E27FC236}">
                <a16:creationId xmlns:a16="http://schemas.microsoft.com/office/drawing/2014/main" id="{B3626B5B-6D25-A148-9C37-C090333AAB16}"/>
              </a:ext>
            </a:extLst>
          </p:cNvPr>
          <p:cNvSpPr>
            <a:spLocks noGrp="1"/>
          </p:cNvSpPr>
          <p:nvPr>
            <p:ph type="body" sz="quarter" idx="19"/>
          </p:nvPr>
        </p:nvSpPr>
        <p:spPr>
          <a:xfrm>
            <a:off x="4651659" y="3543763"/>
            <a:ext cx="1461149" cy="732641"/>
          </a:xfrm>
          <a:prstGeom prst="rect">
            <a:avLst/>
          </a:prstGeom>
        </p:spPr>
        <p:txBody>
          <a:bodyPr>
            <a:noAutofit/>
          </a:bodyPr>
          <a:lstStyle>
            <a:lvl1pPr marL="0" indent="0" algn="ctr">
              <a:buFontTx/>
              <a:buNone/>
              <a:defRPr sz="1050" b="0">
                <a:solidFill>
                  <a:schemeClr val="tx1"/>
                </a:solidFill>
              </a:defRPr>
            </a:lvl1pPr>
            <a:lvl2pPr marL="342900" indent="0" algn="ctr">
              <a:buFontTx/>
              <a:buNone/>
              <a:defRPr sz="1350"/>
            </a:lvl2pPr>
            <a:lvl3pPr marL="685800" indent="0" algn="ctr">
              <a:buFontTx/>
              <a:buNone/>
              <a:defRPr sz="1200"/>
            </a:lvl3pPr>
            <a:lvl4pPr marL="1028700" indent="0" algn="ctr">
              <a:buFontTx/>
              <a:buNone/>
              <a:defRPr sz="1050"/>
            </a:lvl4pPr>
            <a:lvl5pPr marL="1371600" indent="0" algn="ctr">
              <a:buFontTx/>
              <a:buNone/>
              <a:defRPr sz="1050"/>
            </a:lvl5pPr>
          </a:lstStyle>
          <a:p>
            <a:pPr lvl="0"/>
            <a:r>
              <a:rPr lang="en-US"/>
              <a:t>Click to edit Master text styles</a:t>
            </a:r>
          </a:p>
        </p:txBody>
      </p:sp>
      <p:sp>
        <p:nvSpPr>
          <p:cNvPr id="32" name="Picture Placeholder 4">
            <a:extLst>
              <a:ext uri="{FF2B5EF4-FFF2-40B4-BE49-F238E27FC236}">
                <a16:creationId xmlns:a16="http://schemas.microsoft.com/office/drawing/2014/main" id="{3CFB5CA2-2DBE-034D-BF49-7930CC25135E}"/>
              </a:ext>
            </a:extLst>
          </p:cNvPr>
          <p:cNvSpPr>
            <a:spLocks noGrp="1"/>
          </p:cNvSpPr>
          <p:nvPr>
            <p:ph type="pic" sz="quarter" idx="20"/>
          </p:nvPr>
        </p:nvSpPr>
        <p:spPr>
          <a:xfrm>
            <a:off x="6555726" y="1623392"/>
            <a:ext cx="1474470" cy="1474470"/>
          </a:xfrm>
          <a:prstGeom prst="ellipse">
            <a:avLst/>
          </a:prstGeom>
        </p:spPr>
        <p:txBody>
          <a:bodyPr anchor="ctr"/>
          <a:lstStyle>
            <a:lvl1pPr algn="ctr">
              <a:defRPr/>
            </a:lvl1pPr>
          </a:lstStyle>
          <a:p>
            <a:r>
              <a:rPr lang="en-US"/>
              <a:t>Click icon to add picture</a:t>
            </a:r>
          </a:p>
        </p:txBody>
      </p:sp>
      <p:sp>
        <p:nvSpPr>
          <p:cNvPr id="33" name="Text Placeholder 20">
            <a:extLst>
              <a:ext uri="{FF2B5EF4-FFF2-40B4-BE49-F238E27FC236}">
                <a16:creationId xmlns:a16="http://schemas.microsoft.com/office/drawing/2014/main" id="{68626EA7-7195-8541-A1DC-FFCEEFAB5954}"/>
              </a:ext>
            </a:extLst>
          </p:cNvPr>
          <p:cNvSpPr>
            <a:spLocks noGrp="1"/>
          </p:cNvSpPr>
          <p:nvPr>
            <p:ph type="body" sz="quarter" idx="21" hasCustomPrompt="1"/>
          </p:nvPr>
        </p:nvSpPr>
        <p:spPr>
          <a:xfrm>
            <a:off x="6568795" y="3197753"/>
            <a:ext cx="1461401" cy="320663"/>
          </a:xfrm>
          <a:prstGeom prst="rect">
            <a:avLst/>
          </a:prstGeom>
        </p:spPr>
        <p:txBody>
          <a:bodyPr>
            <a:noAutofit/>
          </a:bodyPr>
          <a:lstStyle>
            <a:lvl1pPr marL="0" indent="0" algn="ctr">
              <a:spcBef>
                <a:spcPts val="0"/>
              </a:spcBef>
              <a:buFontTx/>
              <a:buNone/>
              <a:defRPr sz="1200" b="1" cap="none" baseline="0">
                <a:solidFill>
                  <a:schemeClr val="accent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a:t>
            </a:r>
          </a:p>
        </p:txBody>
      </p:sp>
      <p:sp>
        <p:nvSpPr>
          <p:cNvPr id="34" name="Text Placeholder 5">
            <a:extLst>
              <a:ext uri="{FF2B5EF4-FFF2-40B4-BE49-F238E27FC236}">
                <a16:creationId xmlns:a16="http://schemas.microsoft.com/office/drawing/2014/main" id="{33C48789-0EA4-3A47-8AD7-4F47FB64D9B6}"/>
              </a:ext>
            </a:extLst>
          </p:cNvPr>
          <p:cNvSpPr>
            <a:spLocks noGrp="1"/>
          </p:cNvSpPr>
          <p:nvPr>
            <p:ph type="body" sz="quarter" idx="22"/>
          </p:nvPr>
        </p:nvSpPr>
        <p:spPr>
          <a:xfrm>
            <a:off x="6569047" y="3539827"/>
            <a:ext cx="1461149" cy="732641"/>
          </a:xfrm>
          <a:prstGeom prst="rect">
            <a:avLst/>
          </a:prstGeom>
        </p:spPr>
        <p:txBody>
          <a:bodyPr>
            <a:noAutofit/>
          </a:bodyPr>
          <a:lstStyle>
            <a:lvl1pPr marL="0" indent="0" algn="ctr">
              <a:buFontTx/>
              <a:buNone/>
              <a:defRPr sz="1050" b="0">
                <a:solidFill>
                  <a:schemeClr val="tx1"/>
                </a:solidFill>
              </a:defRPr>
            </a:lvl1pPr>
            <a:lvl2pPr marL="342900" indent="0" algn="ctr">
              <a:buFontTx/>
              <a:buNone/>
              <a:defRPr sz="1350"/>
            </a:lvl2pPr>
            <a:lvl3pPr marL="685800" indent="0" algn="ctr">
              <a:buFontTx/>
              <a:buNone/>
              <a:defRPr sz="1200"/>
            </a:lvl3pPr>
            <a:lvl4pPr marL="1028700" indent="0" algn="ctr">
              <a:buFontTx/>
              <a:buNone/>
              <a:defRPr sz="1050"/>
            </a:lvl4pPr>
            <a:lvl5pPr marL="1371600" indent="0" algn="ctr">
              <a:buFontTx/>
              <a:buNone/>
              <a:defRPr sz="1050"/>
            </a:lvl5pPr>
          </a:lstStyle>
          <a:p>
            <a:pPr lvl="0"/>
            <a:r>
              <a:rPr lang="en-US"/>
              <a:t>Click to edit Master text styles</a:t>
            </a:r>
          </a:p>
        </p:txBody>
      </p:sp>
      <p:pic>
        <p:nvPicPr>
          <p:cNvPr id="36" name="Picture 35">
            <a:extLst>
              <a:ext uri="{FF2B5EF4-FFF2-40B4-BE49-F238E27FC236}">
                <a16:creationId xmlns:a16="http://schemas.microsoft.com/office/drawing/2014/main" id="{079C8A30-31C9-0E47-9A6C-8432B5CFAE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7219" y="361950"/>
            <a:ext cx="1520921" cy="625036"/>
          </a:xfrm>
          <a:prstGeom prst="rect">
            <a:avLst/>
          </a:prstGeom>
        </p:spPr>
      </p:pic>
    </p:spTree>
    <p:extLst>
      <p:ext uri="{BB962C8B-B14F-4D97-AF65-F5344CB8AC3E}">
        <p14:creationId xmlns:p14="http://schemas.microsoft.com/office/powerpoint/2010/main" val="1159216969"/>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EA2FD28-7D53-4813-87BB-0F11A699CC8A}"/>
              </a:ext>
            </a:extLst>
          </p:cNvPr>
          <p:cNvSpPr>
            <a:spLocks noGrp="1"/>
          </p:cNvSpPr>
          <p:nvPr>
            <p:ph type="body" sz="quarter" idx="19"/>
          </p:nvPr>
        </p:nvSpPr>
        <p:spPr>
          <a:xfrm>
            <a:off x="114301" y="271683"/>
            <a:ext cx="7141369" cy="321248"/>
          </a:xfrm>
        </p:spPr>
        <p:txBody>
          <a:bodyPr>
            <a:normAutofit/>
          </a:bodyPr>
          <a:lstStyle>
            <a:lvl1pPr>
              <a:defRPr sz="2100" cap="all" baseline="0">
                <a:solidFill>
                  <a:schemeClr val="tx1"/>
                </a:solidFill>
                <a:latin typeface="Arial Black" panose="020B0A04020102020204" pitchFamily="34" charset="0"/>
              </a:defRPr>
            </a:lvl1pPr>
          </a:lstStyle>
          <a:p>
            <a:pPr lvl="0"/>
            <a:r>
              <a:rPr lang="en-US"/>
              <a:t>Click to edit Master text styles</a:t>
            </a:r>
          </a:p>
        </p:txBody>
      </p:sp>
      <p:sp>
        <p:nvSpPr>
          <p:cNvPr id="4" name="Text Placeholder 3">
            <a:extLst>
              <a:ext uri="{FF2B5EF4-FFF2-40B4-BE49-F238E27FC236}">
                <a16:creationId xmlns:a16="http://schemas.microsoft.com/office/drawing/2014/main" id="{0B0CDF37-3DE7-4BFD-AD0F-730CA62E07DB}"/>
              </a:ext>
            </a:extLst>
          </p:cNvPr>
          <p:cNvSpPr>
            <a:spLocks noGrp="1"/>
          </p:cNvSpPr>
          <p:nvPr>
            <p:ph type="body" sz="quarter" idx="18"/>
          </p:nvPr>
        </p:nvSpPr>
        <p:spPr>
          <a:xfrm>
            <a:off x="116188" y="600867"/>
            <a:ext cx="7025817" cy="513558"/>
          </a:xfrm>
        </p:spPr>
        <p:txBody>
          <a:bodyPr anchor="t">
            <a:noAutofit/>
          </a:bodyPr>
          <a:lstStyle>
            <a:lvl1pPr>
              <a:defRPr sz="1500" b="0" i="1" cap="all" baseline="0"/>
            </a:lvl1pPr>
            <a:lvl2pPr>
              <a:defRPr i="1"/>
            </a:lvl2pPr>
            <a:lvl3pPr>
              <a:defRPr i="1"/>
            </a:lvl3pPr>
            <a:lvl4pPr>
              <a:defRPr i="1"/>
            </a:lvl4pPr>
            <a:lvl5pPr>
              <a:defRPr i="1"/>
            </a:lvl5pPr>
          </a:lstStyle>
          <a:p>
            <a:pPr lvl="0"/>
            <a:r>
              <a:rPr lang="en-US"/>
              <a:t>Click to edit Master text styles</a:t>
            </a:r>
          </a:p>
        </p:txBody>
      </p:sp>
      <p:sp>
        <p:nvSpPr>
          <p:cNvPr id="5" name="Picture Placeholder 4">
            <a:extLst>
              <a:ext uri="{FF2B5EF4-FFF2-40B4-BE49-F238E27FC236}">
                <a16:creationId xmlns:a16="http://schemas.microsoft.com/office/drawing/2014/main" id="{C31E5901-7D7F-4977-996A-88992B451E7A}"/>
              </a:ext>
            </a:extLst>
          </p:cNvPr>
          <p:cNvSpPr>
            <a:spLocks noGrp="1"/>
          </p:cNvSpPr>
          <p:nvPr>
            <p:ph type="pic" sz="quarter" idx="15"/>
          </p:nvPr>
        </p:nvSpPr>
        <p:spPr>
          <a:xfrm>
            <a:off x="241062" y="1261263"/>
            <a:ext cx="2743200" cy="1581950"/>
          </a:xfrm>
        </p:spPr>
        <p:txBody>
          <a:bodyPr/>
          <a:lstStyle/>
          <a:p>
            <a:r>
              <a:rPr lang="en-US"/>
              <a:t>Click icon to add picture</a:t>
            </a:r>
          </a:p>
        </p:txBody>
      </p:sp>
      <p:sp>
        <p:nvSpPr>
          <p:cNvPr id="13" name="Picture Placeholder 4">
            <a:extLst>
              <a:ext uri="{FF2B5EF4-FFF2-40B4-BE49-F238E27FC236}">
                <a16:creationId xmlns:a16="http://schemas.microsoft.com/office/drawing/2014/main" id="{26F3329F-49A8-4BFC-A80B-6D9F08C2CDB9}"/>
              </a:ext>
            </a:extLst>
          </p:cNvPr>
          <p:cNvSpPr>
            <a:spLocks noGrp="1"/>
          </p:cNvSpPr>
          <p:nvPr>
            <p:ph type="pic" sz="quarter" idx="16"/>
          </p:nvPr>
        </p:nvSpPr>
        <p:spPr>
          <a:xfrm>
            <a:off x="3258322" y="1261263"/>
            <a:ext cx="2743200" cy="1581950"/>
          </a:xfrm>
        </p:spPr>
        <p:txBody>
          <a:bodyPr/>
          <a:lstStyle/>
          <a:p>
            <a:r>
              <a:rPr lang="en-US"/>
              <a:t>Click icon to add picture</a:t>
            </a:r>
          </a:p>
        </p:txBody>
      </p:sp>
      <p:sp>
        <p:nvSpPr>
          <p:cNvPr id="14" name="Picture Placeholder 4">
            <a:extLst>
              <a:ext uri="{FF2B5EF4-FFF2-40B4-BE49-F238E27FC236}">
                <a16:creationId xmlns:a16="http://schemas.microsoft.com/office/drawing/2014/main" id="{DE37D704-3E0B-4572-B977-509BD32B4FFC}"/>
              </a:ext>
            </a:extLst>
          </p:cNvPr>
          <p:cNvSpPr>
            <a:spLocks noGrp="1"/>
          </p:cNvSpPr>
          <p:nvPr>
            <p:ph type="pic" sz="quarter" idx="17"/>
          </p:nvPr>
        </p:nvSpPr>
        <p:spPr>
          <a:xfrm>
            <a:off x="6275581" y="1261263"/>
            <a:ext cx="2743200" cy="1581950"/>
          </a:xfrm>
        </p:spPr>
        <p:txBody>
          <a:bodyPr/>
          <a:lstStyle/>
          <a:p>
            <a:r>
              <a:rPr lang="en-US"/>
              <a:t>Click icon to add picture</a:t>
            </a:r>
          </a:p>
        </p:txBody>
      </p:sp>
      <p:sp>
        <p:nvSpPr>
          <p:cNvPr id="3" name="Picture Placeholder 2">
            <a:extLst>
              <a:ext uri="{FF2B5EF4-FFF2-40B4-BE49-F238E27FC236}">
                <a16:creationId xmlns:a16="http://schemas.microsoft.com/office/drawing/2014/main" id="{3B88F816-07FF-4815-98AF-3BC7ECD2FC4D}"/>
              </a:ext>
            </a:extLst>
          </p:cNvPr>
          <p:cNvSpPr>
            <a:spLocks noGrp="1"/>
          </p:cNvSpPr>
          <p:nvPr>
            <p:ph type="pic" sz="quarter" idx="13"/>
          </p:nvPr>
        </p:nvSpPr>
        <p:spPr>
          <a:xfrm>
            <a:off x="7491907" y="271684"/>
            <a:ext cx="707231" cy="828675"/>
          </a:xfrm>
        </p:spPr>
        <p:txBody>
          <a:bodyPr>
            <a:normAutofit/>
          </a:bodyPr>
          <a:lstStyle>
            <a:lvl1pPr>
              <a:defRPr sz="900"/>
            </a:lvl1pPr>
          </a:lstStyle>
          <a:p>
            <a:r>
              <a:rPr lang="en-US"/>
              <a:t>Click icon to add picture</a:t>
            </a:r>
          </a:p>
        </p:txBody>
      </p:sp>
      <p:sp>
        <p:nvSpPr>
          <p:cNvPr id="7" name="Picture Placeholder 2">
            <a:extLst>
              <a:ext uri="{FF2B5EF4-FFF2-40B4-BE49-F238E27FC236}">
                <a16:creationId xmlns:a16="http://schemas.microsoft.com/office/drawing/2014/main" id="{449F2D5E-4615-4A46-9935-913A381F2679}"/>
              </a:ext>
            </a:extLst>
          </p:cNvPr>
          <p:cNvSpPr>
            <a:spLocks noGrp="1"/>
          </p:cNvSpPr>
          <p:nvPr>
            <p:ph type="pic" sz="quarter" idx="14"/>
          </p:nvPr>
        </p:nvSpPr>
        <p:spPr>
          <a:xfrm>
            <a:off x="8320582" y="271684"/>
            <a:ext cx="707231" cy="828675"/>
          </a:xfrm>
        </p:spPr>
        <p:txBody>
          <a:bodyPr>
            <a:normAutofit/>
          </a:bodyPr>
          <a:lstStyle>
            <a:lvl1pPr>
              <a:defRPr sz="900"/>
            </a:lvl1pPr>
          </a:lstStyle>
          <a:p>
            <a:r>
              <a:rPr lang="en-US"/>
              <a:t>Click icon to add picture</a:t>
            </a:r>
          </a:p>
        </p:txBody>
      </p:sp>
    </p:spTree>
    <p:extLst>
      <p:ext uri="{BB962C8B-B14F-4D97-AF65-F5344CB8AC3E}">
        <p14:creationId xmlns:p14="http://schemas.microsoft.com/office/powerpoint/2010/main" val="202915003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2904B3F-75EC-4268-A8EF-E0B03EE6AC6A}"/>
              </a:ext>
            </a:extLst>
          </p:cNvPr>
          <p:cNvSpPr>
            <a:spLocks noGrp="1"/>
          </p:cNvSpPr>
          <p:nvPr>
            <p:ph type="pic" sz="quarter" idx="11"/>
          </p:nvPr>
        </p:nvSpPr>
        <p:spPr>
          <a:xfrm>
            <a:off x="0" y="0"/>
            <a:ext cx="9144000" cy="5143500"/>
          </a:xfrm>
        </p:spPr>
        <p:txBody>
          <a:bodyPr/>
          <a:lstStyle/>
          <a:p>
            <a:r>
              <a:rPr lang="en-US"/>
              <a:t>Click icon to add picture</a:t>
            </a:r>
          </a:p>
        </p:txBody>
      </p:sp>
      <p:sp>
        <p:nvSpPr>
          <p:cNvPr id="2" name="Title 1">
            <a:extLst>
              <a:ext uri="{FF2B5EF4-FFF2-40B4-BE49-F238E27FC236}">
                <a16:creationId xmlns:a16="http://schemas.microsoft.com/office/drawing/2014/main" id="{14A12C9D-FAC9-41EA-B3BC-DA9E3B5E1EBE}"/>
              </a:ext>
            </a:extLst>
          </p:cNvPr>
          <p:cNvSpPr>
            <a:spLocks noGrp="1"/>
          </p:cNvSpPr>
          <p:nvPr>
            <p:ph type="title" hasCustomPrompt="1"/>
          </p:nvPr>
        </p:nvSpPr>
        <p:spPr>
          <a:xfrm>
            <a:off x="250634" y="2559795"/>
            <a:ext cx="8642733" cy="1398808"/>
          </a:xfrm>
        </p:spPr>
        <p:txBody>
          <a:bodyPr>
            <a:noAutofit/>
          </a:bodyPr>
          <a:lstStyle>
            <a:lvl1pPr algn="ctr">
              <a:defRPr sz="4950" cap="all" baseline="0">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7" name="Text Placeholder 6">
            <a:extLst>
              <a:ext uri="{FF2B5EF4-FFF2-40B4-BE49-F238E27FC236}">
                <a16:creationId xmlns:a16="http://schemas.microsoft.com/office/drawing/2014/main" id="{33BAF651-6F8E-4B44-822A-9FA6CF387D62}"/>
              </a:ext>
            </a:extLst>
          </p:cNvPr>
          <p:cNvSpPr>
            <a:spLocks noGrp="1"/>
          </p:cNvSpPr>
          <p:nvPr>
            <p:ph type="body" sz="quarter" idx="10" hasCustomPrompt="1"/>
          </p:nvPr>
        </p:nvSpPr>
        <p:spPr>
          <a:xfrm>
            <a:off x="517923" y="4019446"/>
            <a:ext cx="7935515" cy="757238"/>
          </a:xfrm>
        </p:spPr>
        <p:txBody>
          <a:bodyPr>
            <a:noAutofit/>
          </a:bodyPr>
          <a:lstStyle>
            <a:lvl1pPr algn="ctr">
              <a:defRPr sz="27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0916914"/>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icture and Content">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5AE4849-23A2-47D3-B980-359D158F4872}"/>
              </a:ext>
            </a:extLst>
          </p:cNvPr>
          <p:cNvSpPr>
            <a:spLocks noGrp="1"/>
          </p:cNvSpPr>
          <p:nvPr>
            <p:ph type="title" hasCustomPrompt="1"/>
          </p:nvPr>
        </p:nvSpPr>
        <p:spPr>
          <a:xfrm>
            <a:off x="4195953" y="615180"/>
            <a:ext cx="4831669" cy="506180"/>
          </a:xfrm>
          <a:prstGeom prst="rect">
            <a:avLst/>
          </a:prstGeom>
        </p:spPr>
        <p:txBody>
          <a:bodyPr anchor="b">
            <a:noAutofit/>
          </a:bodyPr>
          <a:lstStyle>
            <a:lvl1pPr>
              <a:defRPr sz="2100" b="0" i="0" cap="all" baseline="0">
                <a:latin typeface="Arial Black" panose="020B0604020202020204" pitchFamily="34" charset="0"/>
                <a:cs typeface="Arial Black" panose="020B0604020202020204" pitchFamily="34" charset="0"/>
              </a:defRPr>
            </a:lvl1pPr>
          </a:lstStyle>
          <a:p>
            <a:r>
              <a:rPr lang="en-US"/>
              <a:t>CLICK TO EDIT MASTER TITLE STYLE</a:t>
            </a:r>
          </a:p>
        </p:txBody>
      </p:sp>
      <p:sp>
        <p:nvSpPr>
          <p:cNvPr id="8" name="Slide Number Placeholder 5">
            <a:extLst>
              <a:ext uri="{FF2B5EF4-FFF2-40B4-BE49-F238E27FC236}">
                <a16:creationId xmlns:a16="http://schemas.microsoft.com/office/drawing/2014/main" id="{3F13FF67-FF54-49AF-AD79-D13FE1B2D3E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Picture Placeholder 2">
            <a:extLst>
              <a:ext uri="{FF2B5EF4-FFF2-40B4-BE49-F238E27FC236}">
                <a16:creationId xmlns:a16="http://schemas.microsoft.com/office/drawing/2014/main" id="{47CE00C0-4844-BC45-9767-D5FDB0A734D1}"/>
              </a:ext>
            </a:extLst>
          </p:cNvPr>
          <p:cNvSpPr>
            <a:spLocks noGrp="1"/>
          </p:cNvSpPr>
          <p:nvPr>
            <p:ph type="pic" sz="quarter" idx="12"/>
          </p:nvPr>
        </p:nvSpPr>
        <p:spPr>
          <a:xfrm>
            <a:off x="257175" y="0"/>
            <a:ext cx="3681603" cy="5143500"/>
          </a:xfrm>
          <a:prstGeom prst="rect">
            <a:avLst/>
          </a:prstGeom>
        </p:spPr>
        <p:txBody>
          <a:bodyPr/>
          <a:lstStyle>
            <a:lvl1pPr marL="0" indent="0">
              <a:buFontTx/>
              <a:buNone/>
              <a:defRPr/>
            </a:lvl1pPr>
          </a:lstStyle>
          <a:p>
            <a:r>
              <a:rPr lang="en-US"/>
              <a:t>Click icon to add picture</a:t>
            </a:r>
          </a:p>
        </p:txBody>
      </p:sp>
    </p:spTree>
    <p:extLst>
      <p:ext uri="{BB962C8B-B14F-4D97-AF65-F5344CB8AC3E}">
        <p14:creationId xmlns:p14="http://schemas.microsoft.com/office/powerpoint/2010/main" val="322082510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887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Agenda Template">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477" y="802387"/>
            <a:ext cx="3900486"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accent3"/>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3"/>
              </a:buClr>
              <a:tabLst/>
              <a:defRPr sz="1500" b="0">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3"/>
              </a:buClr>
              <a:tabLst/>
              <a:defRPr sz="1500">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3"/>
              </a:buClr>
              <a:tabLst/>
              <a:defRPr sz="1200">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3"/>
              </a:buClr>
              <a:tabLst/>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6" y="220675"/>
            <a:ext cx="3900486" cy="497670"/>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487AE4C6-7A4C-407C-ACA7-8756320E414F}"/>
              </a:ext>
            </a:extLst>
          </p:cNvPr>
          <p:cNvSpPr/>
          <p:nvPr/>
        </p:nvSpPr>
        <p:spPr>
          <a:xfrm>
            <a:off x="4699549" y="0"/>
            <a:ext cx="4444451" cy="514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Picture Placeholder 2">
            <a:extLst>
              <a:ext uri="{FF2B5EF4-FFF2-40B4-BE49-F238E27FC236}">
                <a16:creationId xmlns:a16="http://schemas.microsoft.com/office/drawing/2014/main" id="{E0B72E22-54FD-41BE-AEE7-D15716690785}"/>
              </a:ext>
            </a:extLst>
          </p:cNvPr>
          <p:cNvSpPr>
            <a:spLocks noGrp="1"/>
          </p:cNvSpPr>
          <p:nvPr>
            <p:ph type="pic" sz="quarter" idx="10"/>
          </p:nvPr>
        </p:nvSpPr>
        <p:spPr>
          <a:xfrm>
            <a:off x="5364122" y="802387"/>
            <a:ext cx="1153715" cy="1345406"/>
          </a:xfrm>
        </p:spPr>
        <p:txBody>
          <a:bodyPr/>
          <a:lstStyle/>
          <a:p>
            <a:r>
              <a:rPr lang="en-US"/>
              <a:t>Click icon to add picture</a:t>
            </a:r>
          </a:p>
        </p:txBody>
      </p:sp>
      <p:sp>
        <p:nvSpPr>
          <p:cNvPr id="19" name="Picture Placeholder 2">
            <a:extLst>
              <a:ext uri="{FF2B5EF4-FFF2-40B4-BE49-F238E27FC236}">
                <a16:creationId xmlns:a16="http://schemas.microsoft.com/office/drawing/2014/main" id="{59722394-BBC7-4D91-90C3-3757BDFBE691}"/>
              </a:ext>
            </a:extLst>
          </p:cNvPr>
          <p:cNvSpPr>
            <a:spLocks noGrp="1"/>
          </p:cNvSpPr>
          <p:nvPr>
            <p:ph type="pic" sz="quarter" idx="11"/>
          </p:nvPr>
        </p:nvSpPr>
        <p:spPr>
          <a:xfrm>
            <a:off x="7400788" y="802387"/>
            <a:ext cx="1153715" cy="1345406"/>
          </a:xfrm>
        </p:spPr>
        <p:txBody>
          <a:bodyPr/>
          <a:lstStyle/>
          <a:p>
            <a:r>
              <a:rPr lang="en-US"/>
              <a:t>Click icon to add picture</a:t>
            </a:r>
          </a:p>
        </p:txBody>
      </p:sp>
      <p:sp>
        <p:nvSpPr>
          <p:cNvPr id="20" name="Picture Placeholder 2">
            <a:extLst>
              <a:ext uri="{FF2B5EF4-FFF2-40B4-BE49-F238E27FC236}">
                <a16:creationId xmlns:a16="http://schemas.microsoft.com/office/drawing/2014/main" id="{99F352EE-0A81-4B66-AB2C-FC77D34D0C40}"/>
              </a:ext>
            </a:extLst>
          </p:cNvPr>
          <p:cNvSpPr>
            <a:spLocks noGrp="1"/>
          </p:cNvSpPr>
          <p:nvPr>
            <p:ph type="pic" sz="quarter" idx="12"/>
          </p:nvPr>
        </p:nvSpPr>
        <p:spPr>
          <a:xfrm>
            <a:off x="5364122" y="2991387"/>
            <a:ext cx="1153715" cy="1345406"/>
          </a:xfrm>
        </p:spPr>
        <p:txBody>
          <a:bodyPr/>
          <a:lstStyle/>
          <a:p>
            <a:r>
              <a:rPr lang="en-US"/>
              <a:t>Click icon to add picture</a:t>
            </a:r>
          </a:p>
        </p:txBody>
      </p:sp>
      <p:sp>
        <p:nvSpPr>
          <p:cNvPr id="21" name="Picture Placeholder 2">
            <a:extLst>
              <a:ext uri="{FF2B5EF4-FFF2-40B4-BE49-F238E27FC236}">
                <a16:creationId xmlns:a16="http://schemas.microsoft.com/office/drawing/2014/main" id="{BA1B604A-5960-4774-99AF-79F709D455EE}"/>
              </a:ext>
            </a:extLst>
          </p:cNvPr>
          <p:cNvSpPr>
            <a:spLocks noGrp="1"/>
          </p:cNvSpPr>
          <p:nvPr>
            <p:ph type="pic" sz="quarter" idx="13"/>
          </p:nvPr>
        </p:nvSpPr>
        <p:spPr>
          <a:xfrm>
            <a:off x="7400788" y="2991386"/>
            <a:ext cx="1153715" cy="1345406"/>
          </a:xfrm>
        </p:spPr>
        <p:txBody>
          <a:bodyPr/>
          <a:lstStyle/>
          <a:p>
            <a:r>
              <a:rPr lang="en-US"/>
              <a:t>Click icon to add picture</a:t>
            </a:r>
          </a:p>
        </p:txBody>
      </p:sp>
      <p:sp>
        <p:nvSpPr>
          <p:cNvPr id="24" name="Text Placeholder 23">
            <a:extLst>
              <a:ext uri="{FF2B5EF4-FFF2-40B4-BE49-F238E27FC236}">
                <a16:creationId xmlns:a16="http://schemas.microsoft.com/office/drawing/2014/main" id="{6126A083-20AD-4396-A576-E06A2A587EB3}"/>
              </a:ext>
            </a:extLst>
          </p:cNvPr>
          <p:cNvSpPr>
            <a:spLocks noGrp="1"/>
          </p:cNvSpPr>
          <p:nvPr>
            <p:ph type="body" sz="quarter" idx="14"/>
          </p:nvPr>
        </p:nvSpPr>
        <p:spPr>
          <a:xfrm>
            <a:off x="5122343" y="2160657"/>
            <a:ext cx="1637273" cy="607219"/>
          </a:xfrm>
        </p:spPr>
        <p:txBody>
          <a:bodyPr>
            <a:noAutofit/>
          </a:bodyPr>
          <a:lstStyle>
            <a:lvl1pPr algn="ctr">
              <a:defRPr sz="1350">
                <a:solidFill>
                  <a:schemeClr val="tx1"/>
                </a:solidFill>
              </a:defRPr>
            </a:lvl1pPr>
            <a:lvl2pPr marL="30956" indent="0" algn="ctr">
              <a:buNone/>
              <a:defRPr sz="1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25" name="Text Placeholder 23">
            <a:extLst>
              <a:ext uri="{FF2B5EF4-FFF2-40B4-BE49-F238E27FC236}">
                <a16:creationId xmlns:a16="http://schemas.microsoft.com/office/drawing/2014/main" id="{0763C26F-2F29-43F4-98AC-00FE0174001B}"/>
              </a:ext>
            </a:extLst>
          </p:cNvPr>
          <p:cNvSpPr>
            <a:spLocks noGrp="1"/>
          </p:cNvSpPr>
          <p:nvPr>
            <p:ph type="body" sz="quarter" idx="15"/>
          </p:nvPr>
        </p:nvSpPr>
        <p:spPr>
          <a:xfrm>
            <a:off x="5129294" y="4351851"/>
            <a:ext cx="1637273" cy="607219"/>
          </a:xfrm>
        </p:spPr>
        <p:txBody>
          <a:bodyPr>
            <a:noAutofit/>
          </a:bodyPr>
          <a:lstStyle>
            <a:lvl1pPr algn="ctr">
              <a:defRPr sz="1350">
                <a:solidFill>
                  <a:schemeClr val="tx1"/>
                </a:solidFill>
              </a:defRPr>
            </a:lvl1pPr>
            <a:lvl2pPr marL="30956" indent="0" algn="ctr">
              <a:buNone/>
              <a:defRPr sz="1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26" name="Text Placeholder 23">
            <a:extLst>
              <a:ext uri="{FF2B5EF4-FFF2-40B4-BE49-F238E27FC236}">
                <a16:creationId xmlns:a16="http://schemas.microsoft.com/office/drawing/2014/main" id="{6951D2FD-15E7-4012-9366-9BDE7579BECA}"/>
              </a:ext>
            </a:extLst>
          </p:cNvPr>
          <p:cNvSpPr>
            <a:spLocks noGrp="1"/>
          </p:cNvSpPr>
          <p:nvPr>
            <p:ph type="body" sz="quarter" idx="16"/>
          </p:nvPr>
        </p:nvSpPr>
        <p:spPr>
          <a:xfrm>
            <a:off x="7159009" y="2160657"/>
            <a:ext cx="1637273" cy="607219"/>
          </a:xfrm>
        </p:spPr>
        <p:txBody>
          <a:bodyPr>
            <a:noAutofit/>
          </a:bodyPr>
          <a:lstStyle>
            <a:lvl1pPr algn="ctr">
              <a:defRPr sz="1350">
                <a:solidFill>
                  <a:schemeClr val="tx1"/>
                </a:solidFill>
              </a:defRPr>
            </a:lvl1pPr>
            <a:lvl2pPr marL="30956" indent="0" algn="ctr">
              <a:buNone/>
              <a:defRPr sz="1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27" name="Text Placeholder 23">
            <a:extLst>
              <a:ext uri="{FF2B5EF4-FFF2-40B4-BE49-F238E27FC236}">
                <a16:creationId xmlns:a16="http://schemas.microsoft.com/office/drawing/2014/main" id="{C6CF50D8-4902-4C26-90EA-0485FD84D5A8}"/>
              </a:ext>
            </a:extLst>
          </p:cNvPr>
          <p:cNvSpPr>
            <a:spLocks noGrp="1"/>
          </p:cNvSpPr>
          <p:nvPr>
            <p:ph type="body" sz="quarter" idx="17"/>
          </p:nvPr>
        </p:nvSpPr>
        <p:spPr>
          <a:xfrm>
            <a:off x="7159009" y="4351851"/>
            <a:ext cx="1637273" cy="607219"/>
          </a:xfrm>
        </p:spPr>
        <p:txBody>
          <a:bodyPr>
            <a:noAutofit/>
          </a:bodyPr>
          <a:lstStyle>
            <a:lvl1pPr algn="ctr">
              <a:defRPr sz="1350">
                <a:solidFill>
                  <a:schemeClr val="tx1"/>
                </a:solidFill>
              </a:defRPr>
            </a:lvl1pPr>
            <a:lvl2pPr marL="30956" indent="0" algn="ctr">
              <a:buNone/>
              <a:defRPr sz="1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2" name="TextBox 1">
            <a:extLst>
              <a:ext uri="{FF2B5EF4-FFF2-40B4-BE49-F238E27FC236}">
                <a16:creationId xmlns:a16="http://schemas.microsoft.com/office/drawing/2014/main" id="{F15C8CB0-A6A4-4BC1-B316-00ECB8E29C23}"/>
              </a:ext>
            </a:extLst>
          </p:cNvPr>
          <p:cNvSpPr txBox="1"/>
          <p:nvPr/>
        </p:nvSpPr>
        <p:spPr>
          <a:xfrm>
            <a:off x="5246543" y="298216"/>
            <a:ext cx="2881745" cy="415498"/>
          </a:xfrm>
          <a:prstGeom prst="rect">
            <a:avLst/>
          </a:prstGeom>
          <a:noFill/>
        </p:spPr>
        <p:txBody>
          <a:bodyPr wrap="square" rtlCol="0">
            <a:spAutoFit/>
          </a:bodyPr>
          <a:lstStyle/>
          <a:p>
            <a:r>
              <a:rPr lang="en-US" sz="2100" b="1">
                <a:ln>
                  <a:solidFill>
                    <a:schemeClr val="tx1"/>
                  </a:solidFill>
                </a:ln>
                <a:latin typeface="Ink Free" panose="03080402000500000000" pitchFamily="66" charset="0"/>
              </a:rPr>
              <a:t>today’s presenters:</a:t>
            </a:r>
          </a:p>
        </p:txBody>
      </p:sp>
    </p:spTree>
    <p:extLst>
      <p:ext uri="{BB962C8B-B14F-4D97-AF65-F5344CB8AC3E}">
        <p14:creationId xmlns:p14="http://schemas.microsoft.com/office/powerpoint/2010/main" val="218128772"/>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07EE74-B8E8-461C-A51D-8444467A5515}"/>
              </a:ext>
            </a:extLst>
          </p:cNvPr>
          <p:cNvSpPr/>
          <p:nvPr/>
        </p:nvSpPr>
        <p:spPr>
          <a:xfrm>
            <a:off x="673316" y="3797581"/>
            <a:ext cx="1271726" cy="1125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750"/>
              </a:spcAft>
              <a:buClrTx/>
              <a:buSzTx/>
              <a:buFontTx/>
              <a:buNone/>
              <a:tabLst/>
              <a:defRPr/>
            </a:pPr>
            <a:r>
              <a:rPr kumimoji="0" lang="en-US" sz="1350" b="0" i="0" u="none" strike="noStrike" kern="1200" cap="none" spc="0" normalizeH="0" baseline="0" noProof="0">
                <a:ln>
                  <a:noFill/>
                </a:ln>
                <a:solidFill>
                  <a:schemeClr val="bg1"/>
                </a:solidFill>
                <a:effectLst/>
                <a:uLnTx/>
                <a:uFillTx/>
                <a:latin typeface="Arial" panose="020B0604020202020204"/>
                <a:ea typeface="+mn-ea"/>
                <a:cs typeface="+mn-cs"/>
              </a:rPr>
              <a:t>Gateway</a:t>
            </a:r>
            <a:br>
              <a:rPr kumimoji="0" lang="en-US" sz="1350" b="0" i="0" u="none" strike="noStrike" kern="1200" cap="none" spc="0" normalizeH="0" baseline="0" noProof="0">
                <a:ln>
                  <a:noFill/>
                </a:ln>
                <a:solidFill>
                  <a:schemeClr val="bg1"/>
                </a:solidFill>
                <a:effectLst/>
                <a:uLnTx/>
                <a:uFillTx/>
                <a:latin typeface="Arial" panose="020B0604020202020204"/>
                <a:ea typeface="+mn-ea"/>
                <a:cs typeface="+mn-cs"/>
              </a:rPr>
            </a:br>
            <a:r>
              <a:rPr kumimoji="0" lang="en-US" sz="1350" b="0" i="0" u="none" strike="noStrike" kern="1200" cap="none" spc="0" normalizeH="0" baseline="0" noProof="0">
                <a:ln>
                  <a:noFill/>
                </a:ln>
                <a:solidFill>
                  <a:schemeClr val="bg1"/>
                </a:solidFill>
                <a:effectLst/>
                <a:uLnTx/>
                <a:uFillTx/>
                <a:latin typeface="Arial" panose="020B0604020202020204"/>
                <a:ea typeface="+mn-ea"/>
                <a:cs typeface="+mn-cs"/>
              </a:rPr>
              <a:t>Green</a:t>
            </a:r>
          </a:p>
          <a:p>
            <a:pPr algn="ctr"/>
            <a:r>
              <a:rPr lang="en-US" sz="1050">
                <a:solidFill>
                  <a:schemeClr val="bg1"/>
                </a:solidFill>
              </a:rPr>
              <a:t>R 0</a:t>
            </a:r>
          </a:p>
          <a:p>
            <a:pPr algn="ctr"/>
            <a:r>
              <a:rPr lang="en-US" sz="1050">
                <a:solidFill>
                  <a:schemeClr val="bg1"/>
                </a:solidFill>
              </a:rPr>
              <a:t>G 100</a:t>
            </a:r>
          </a:p>
          <a:p>
            <a:pPr algn="ctr"/>
            <a:r>
              <a:rPr lang="en-US" sz="1050">
                <a:solidFill>
                  <a:schemeClr val="bg1"/>
                </a:solidFill>
              </a:rPr>
              <a:t>B 76</a:t>
            </a:r>
            <a:endParaRPr lang="en-US" sz="1200">
              <a:solidFill>
                <a:schemeClr val="bg1"/>
              </a:solidFill>
            </a:endParaRPr>
          </a:p>
        </p:txBody>
      </p:sp>
      <p:sp>
        <p:nvSpPr>
          <p:cNvPr id="5" name="Rectangle 4">
            <a:extLst>
              <a:ext uri="{FF2B5EF4-FFF2-40B4-BE49-F238E27FC236}">
                <a16:creationId xmlns:a16="http://schemas.microsoft.com/office/drawing/2014/main" id="{1F547A67-F7CE-495E-A9C1-41BD6369B750}"/>
              </a:ext>
            </a:extLst>
          </p:cNvPr>
          <p:cNvSpPr/>
          <p:nvPr/>
        </p:nvSpPr>
        <p:spPr>
          <a:xfrm>
            <a:off x="2304727" y="3797581"/>
            <a:ext cx="1271726" cy="11252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750"/>
              </a:spcAft>
              <a:buClrTx/>
              <a:buSzTx/>
              <a:buFontTx/>
              <a:buNone/>
              <a:tabLst/>
              <a:defRPr/>
            </a:pPr>
            <a:r>
              <a:rPr kumimoji="0" lang="en-US" sz="1350" b="0" i="0" u="none" strike="noStrike" kern="1200" cap="none" spc="0" normalizeH="0" baseline="0" noProof="0">
                <a:ln>
                  <a:noFill/>
                </a:ln>
                <a:solidFill>
                  <a:srgbClr val="FFFFFF"/>
                </a:solidFill>
                <a:effectLst/>
                <a:uLnTx/>
                <a:uFillTx/>
                <a:latin typeface="Arial" panose="020B0604020202020204"/>
                <a:ea typeface="+mn-ea"/>
                <a:cs typeface="+mn-cs"/>
              </a:rPr>
              <a:t>Automation Ash Gray</a:t>
            </a:r>
          </a:p>
          <a:p>
            <a:pPr algn="ctr"/>
            <a:r>
              <a:rPr lang="en-US" sz="1050">
                <a:solidFill>
                  <a:schemeClr val="bg1"/>
                </a:solidFill>
              </a:rPr>
              <a:t>R 83</a:t>
            </a:r>
          </a:p>
          <a:p>
            <a:pPr algn="ctr"/>
            <a:r>
              <a:rPr lang="en-US" sz="1050">
                <a:solidFill>
                  <a:schemeClr val="bg1"/>
                </a:solidFill>
              </a:rPr>
              <a:t>G 86</a:t>
            </a:r>
          </a:p>
          <a:p>
            <a:pPr algn="ctr"/>
            <a:r>
              <a:rPr lang="en-US" sz="1050">
                <a:solidFill>
                  <a:schemeClr val="bg1"/>
                </a:solidFill>
              </a:rPr>
              <a:t>B 90</a:t>
            </a:r>
          </a:p>
        </p:txBody>
      </p:sp>
      <p:sp>
        <p:nvSpPr>
          <p:cNvPr id="6" name="Rectangle 5">
            <a:extLst>
              <a:ext uri="{FF2B5EF4-FFF2-40B4-BE49-F238E27FC236}">
                <a16:creationId xmlns:a16="http://schemas.microsoft.com/office/drawing/2014/main" id="{F11068EA-CEA7-4B46-828E-8E8CACCD7C5A}"/>
              </a:ext>
            </a:extLst>
          </p:cNvPr>
          <p:cNvSpPr/>
          <p:nvPr/>
        </p:nvSpPr>
        <p:spPr>
          <a:xfrm>
            <a:off x="3936137" y="3797581"/>
            <a:ext cx="1271726" cy="1125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750"/>
              </a:spcAft>
              <a:buClrTx/>
              <a:buSzTx/>
              <a:buFontTx/>
              <a:buNone/>
              <a:tabLst/>
              <a:defRPr/>
            </a:pPr>
            <a:r>
              <a:rPr kumimoji="0" lang="en-US" sz="1350" b="0" i="0" u="none" strike="noStrike" kern="1200" cap="none" spc="0" normalizeH="0" baseline="0" noProof="0">
                <a:ln>
                  <a:noFill/>
                </a:ln>
                <a:solidFill>
                  <a:srgbClr val="FFFFFF"/>
                </a:solidFill>
                <a:effectLst/>
                <a:uLnTx/>
                <a:uFillTx/>
                <a:latin typeface="Arial" panose="020B0604020202020204"/>
                <a:ea typeface="+mn-ea"/>
                <a:cs typeface="+mn-cs"/>
              </a:rPr>
              <a:t>Backlog</a:t>
            </a:r>
            <a:br>
              <a:rPr kumimoji="0" lang="en-US" sz="1350" b="0" i="0" u="none" strike="noStrike" kern="1200" cap="none" spc="0" normalizeH="0" baseline="0" noProof="0">
                <a:ln>
                  <a:noFill/>
                </a:ln>
                <a:solidFill>
                  <a:srgbClr val="FFFFFF"/>
                </a:solidFill>
                <a:effectLst/>
                <a:uLnTx/>
                <a:uFillTx/>
                <a:latin typeface="Arial" panose="020B0604020202020204"/>
                <a:ea typeface="+mn-ea"/>
                <a:cs typeface="+mn-cs"/>
              </a:rPr>
            </a:br>
            <a:r>
              <a:rPr kumimoji="0" lang="en-US" sz="1350" b="0" i="0" u="none" strike="noStrike" kern="1200" cap="none" spc="0" normalizeH="0" baseline="0" noProof="0">
                <a:ln>
                  <a:noFill/>
                </a:ln>
                <a:solidFill>
                  <a:srgbClr val="FFFFFF"/>
                </a:solidFill>
                <a:effectLst/>
                <a:uLnTx/>
                <a:uFillTx/>
                <a:latin typeface="Arial" panose="020B0604020202020204"/>
                <a:ea typeface="+mn-ea"/>
                <a:cs typeface="+mn-cs"/>
              </a:rPr>
              <a:t>Blue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FFFFFF"/>
                </a:solidFill>
                <a:effectLst/>
                <a:uLnTx/>
                <a:uFillTx/>
                <a:latin typeface="+mn-lt"/>
                <a:ea typeface="+mn-ea"/>
                <a:cs typeface="+mn-cs"/>
              </a:rPr>
              <a:t>R 0</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FFFFFF"/>
                </a:solidFill>
                <a:effectLst/>
                <a:uLnTx/>
                <a:uFillTx/>
                <a:latin typeface="+mn-lt"/>
                <a:ea typeface="+mn-ea"/>
                <a:cs typeface="+mn-cs"/>
              </a:rPr>
              <a:t>G 77</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FFFFFF"/>
                </a:solidFill>
                <a:effectLst/>
                <a:uLnTx/>
                <a:uFillTx/>
                <a:latin typeface="+mn-lt"/>
                <a:ea typeface="+mn-ea"/>
                <a:cs typeface="+mn-cs"/>
              </a:rPr>
              <a:t>B 103</a:t>
            </a:r>
          </a:p>
        </p:txBody>
      </p:sp>
      <p:sp>
        <p:nvSpPr>
          <p:cNvPr id="7" name="Rectangle 6">
            <a:extLst>
              <a:ext uri="{FF2B5EF4-FFF2-40B4-BE49-F238E27FC236}">
                <a16:creationId xmlns:a16="http://schemas.microsoft.com/office/drawing/2014/main" id="{6057364A-EA22-4FEE-8DA4-0B09FBD0C229}"/>
              </a:ext>
            </a:extLst>
          </p:cNvPr>
          <p:cNvSpPr/>
          <p:nvPr/>
        </p:nvSpPr>
        <p:spPr>
          <a:xfrm>
            <a:off x="5567548" y="3797581"/>
            <a:ext cx="1271726" cy="11252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750"/>
              </a:spcAft>
              <a:buClrTx/>
              <a:buSzTx/>
              <a:buFontTx/>
              <a:buNone/>
              <a:tabLst/>
              <a:defRPr/>
            </a:pPr>
            <a:r>
              <a:rPr kumimoji="0" lang="en-US" sz="1350" b="0" i="0" u="none" strike="noStrike" kern="1200" cap="none" spc="0" normalizeH="0" baseline="0" noProof="0">
                <a:ln>
                  <a:noFill/>
                </a:ln>
                <a:solidFill>
                  <a:schemeClr val="tx1"/>
                </a:solidFill>
                <a:effectLst/>
                <a:uLnTx/>
                <a:uFillTx/>
                <a:latin typeface="Arial" panose="020B0604020202020204"/>
                <a:ea typeface="+mn-ea"/>
                <a:cs typeface="+mn-cs"/>
              </a:rPr>
              <a:t>OG Peapod Green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rial" panose="020B0604020202020204"/>
                <a:ea typeface="+mn-ea"/>
                <a:cs typeface="+mn-cs"/>
              </a:rPr>
              <a:t>R 94</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rial" panose="020B0604020202020204"/>
                <a:ea typeface="+mn-ea"/>
                <a:cs typeface="+mn-cs"/>
              </a:rPr>
              <a:t>G 160</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rial" panose="020B0604020202020204"/>
                <a:ea typeface="+mn-ea"/>
                <a:cs typeface="+mn-cs"/>
              </a:rPr>
              <a:t>B 0</a:t>
            </a:r>
          </a:p>
        </p:txBody>
      </p:sp>
      <p:sp>
        <p:nvSpPr>
          <p:cNvPr id="8" name="Rectangle 7">
            <a:extLst>
              <a:ext uri="{FF2B5EF4-FFF2-40B4-BE49-F238E27FC236}">
                <a16:creationId xmlns:a16="http://schemas.microsoft.com/office/drawing/2014/main" id="{29FD10FB-6AAE-4F7A-8C2A-C5F48118ACE3}"/>
              </a:ext>
            </a:extLst>
          </p:cNvPr>
          <p:cNvSpPr/>
          <p:nvPr/>
        </p:nvSpPr>
        <p:spPr>
          <a:xfrm>
            <a:off x="7198959" y="3797581"/>
            <a:ext cx="1271726" cy="11252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chemeClr val="tx1"/>
                </a:solidFill>
                <a:effectLst/>
                <a:uLnTx/>
                <a:uFillTx/>
                <a:latin typeface="Arial" panose="020B0604020202020204"/>
                <a:ea typeface="+mn-ea"/>
                <a:cs typeface="+mn-cs"/>
              </a:rPr>
              <a:t>SEO Saffron</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1350" b="0" i="0" u="none" strike="noStrike" kern="1200" cap="none" spc="0" normalizeH="0" baseline="0" noProof="0">
              <a:ln>
                <a:noFill/>
              </a:ln>
              <a:solidFill>
                <a:schemeClr val="tx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chemeClr val="tx1"/>
                </a:solidFill>
                <a:effectLst/>
                <a:uLnTx/>
                <a:uFillTx/>
                <a:latin typeface="+mn-lt"/>
                <a:ea typeface="+mn-ea"/>
                <a:cs typeface="+mn-cs"/>
              </a:rPr>
              <a:t>R 255</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chemeClr val="tx1"/>
                </a:solidFill>
                <a:effectLst/>
                <a:uLnTx/>
                <a:uFillTx/>
                <a:latin typeface="+mn-lt"/>
                <a:ea typeface="+mn-ea"/>
                <a:cs typeface="+mn-cs"/>
              </a:rPr>
              <a:t>G 198</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chemeClr val="tx1"/>
                </a:solidFill>
                <a:effectLst/>
                <a:uLnTx/>
                <a:uFillTx/>
                <a:latin typeface="+mn-lt"/>
                <a:ea typeface="+mn-ea"/>
                <a:cs typeface="+mn-cs"/>
              </a:rPr>
              <a:t>B 0</a:t>
            </a:r>
            <a:endParaRPr kumimoji="0" lang="en-US" sz="135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0822DF9-382A-469E-88C5-EA5A44292814}"/>
              </a:ext>
            </a:extLst>
          </p:cNvPr>
          <p:cNvSpPr/>
          <p:nvPr/>
        </p:nvSpPr>
        <p:spPr>
          <a:xfrm>
            <a:off x="235458" y="3208222"/>
            <a:ext cx="5801588" cy="415498"/>
          </a:xfrm>
          <a:prstGeom prst="rect">
            <a:avLst/>
          </a:prstGeom>
        </p:spPr>
        <p:txBody>
          <a:bodyPr wrap="none">
            <a:spAutoFit/>
          </a:bodyPr>
          <a:lstStyle/>
          <a:p>
            <a:r>
              <a:rPr lang="en-US" sz="2100" b="1" i="0">
                <a:ln>
                  <a:solidFill>
                    <a:schemeClr val="accent1"/>
                  </a:solidFill>
                </a:ln>
                <a:solidFill>
                  <a:schemeClr val="accent1"/>
                </a:solidFill>
                <a:latin typeface="Ink Free" panose="03080402000500000000" pitchFamily="66" charset="0"/>
              </a:rPr>
              <a:t>For callouts or accents, we will use Ink Free font.</a:t>
            </a:r>
          </a:p>
        </p:txBody>
      </p:sp>
      <p:sp>
        <p:nvSpPr>
          <p:cNvPr id="10" name="TextBox 9">
            <a:extLst>
              <a:ext uri="{FF2B5EF4-FFF2-40B4-BE49-F238E27FC236}">
                <a16:creationId xmlns:a16="http://schemas.microsoft.com/office/drawing/2014/main" id="{01AF1523-6E14-4FA8-98CB-BEF5F07BCED0}"/>
              </a:ext>
            </a:extLst>
          </p:cNvPr>
          <p:cNvSpPr txBox="1"/>
          <p:nvPr/>
        </p:nvSpPr>
        <p:spPr>
          <a:xfrm>
            <a:off x="114301" y="751267"/>
            <a:ext cx="8913320" cy="2530781"/>
          </a:xfrm>
          <a:prstGeom prst="rect">
            <a:avLst/>
          </a:prstGeom>
          <a:noFill/>
        </p:spPr>
        <p:txBody>
          <a:bodyPr wrap="square" rtlCol="0">
            <a:noAutofit/>
          </a:bodyPr>
          <a:lstStyle/>
          <a:p>
            <a:pPr marL="0" indent="0">
              <a:spcAft>
                <a:spcPts val="900"/>
              </a:spcAft>
              <a:buNone/>
            </a:pPr>
            <a:r>
              <a:rPr lang="en-US" sz="1500"/>
              <a:t>For all internal communications, we will use the MS-Office compliant Arial Black and Arial fonts. You can delete this slide when using this deck.</a:t>
            </a:r>
          </a:p>
          <a:p>
            <a:pPr>
              <a:spcAft>
                <a:spcPts val="900"/>
              </a:spcAft>
            </a:pPr>
            <a:r>
              <a:rPr lang="en-US" sz="1500"/>
              <a:t>Headings will be </a:t>
            </a:r>
            <a:r>
              <a:rPr lang="en-US" sz="1500">
                <a:latin typeface="Arial Black" panose="020B0A04020102020204" pitchFamily="34" charset="0"/>
              </a:rPr>
              <a:t>Arial Black</a:t>
            </a:r>
          </a:p>
          <a:p>
            <a:pPr>
              <a:spcAft>
                <a:spcPts val="900"/>
              </a:spcAft>
            </a:pPr>
            <a:r>
              <a:rPr lang="en-US" sz="1500"/>
              <a:t>Body copy will be in Arial font</a:t>
            </a:r>
          </a:p>
          <a:p>
            <a:pPr marL="600075" lvl="1" indent="-257175">
              <a:buFont typeface="Arial" panose="020B0604020202020204" pitchFamily="34" charset="0"/>
              <a:buChar char="•"/>
            </a:pPr>
            <a:r>
              <a:rPr lang="en-US" sz="1500"/>
              <a:t>Arial </a:t>
            </a:r>
          </a:p>
          <a:p>
            <a:pPr marL="600075" lvl="1" indent="-257175">
              <a:buFont typeface="Arial" panose="020B0604020202020204" pitchFamily="34" charset="0"/>
              <a:buChar char="•"/>
            </a:pPr>
            <a:r>
              <a:rPr lang="en-US" sz="1500" i="1"/>
              <a:t>Arial Italic</a:t>
            </a:r>
          </a:p>
          <a:p>
            <a:pPr marL="600075" lvl="1" indent="-257175">
              <a:buFont typeface="Arial" panose="020B0604020202020204" pitchFamily="34" charset="0"/>
              <a:buChar char="•"/>
            </a:pPr>
            <a:r>
              <a:rPr lang="en-US" sz="1500" b="1"/>
              <a:t>Arial Bold</a:t>
            </a:r>
          </a:p>
          <a:p>
            <a:pPr marL="600075" lvl="1" indent="-257175">
              <a:buFont typeface="Arial" panose="020B0604020202020204" pitchFamily="34" charset="0"/>
              <a:buChar char="•"/>
            </a:pPr>
            <a:r>
              <a:rPr lang="en-US" sz="1500" b="1" i="1"/>
              <a:t>Arial Bold Italic</a:t>
            </a:r>
          </a:p>
        </p:txBody>
      </p:sp>
      <p:sp>
        <p:nvSpPr>
          <p:cNvPr id="11" name="TextBox 10">
            <a:extLst>
              <a:ext uri="{FF2B5EF4-FFF2-40B4-BE49-F238E27FC236}">
                <a16:creationId xmlns:a16="http://schemas.microsoft.com/office/drawing/2014/main" id="{475420B9-8B27-4CF7-AD4B-DA4BAABC23DC}"/>
              </a:ext>
            </a:extLst>
          </p:cNvPr>
          <p:cNvSpPr txBox="1"/>
          <p:nvPr/>
        </p:nvSpPr>
        <p:spPr>
          <a:xfrm>
            <a:off x="114301" y="227690"/>
            <a:ext cx="8913320" cy="415498"/>
          </a:xfrm>
          <a:prstGeom prst="rect">
            <a:avLst/>
          </a:prstGeom>
          <a:noFill/>
        </p:spPr>
        <p:txBody>
          <a:bodyPr wrap="square" rtlCol="0" anchor="ctr">
            <a:spAutoFit/>
          </a:bodyPr>
          <a:lstStyle/>
          <a:p>
            <a:r>
              <a:rPr lang="en-US" sz="2100">
                <a:latin typeface="Arial Black" panose="020B0A04020102020204" pitchFamily="34" charset="0"/>
              </a:rPr>
              <a:t>THIS IS THE OFFICIAL PDL POWERPOINT TEMPLATE</a:t>
            </a:r>
          </a:p>
        </p:txBody>
      </p:sp>
      <p:sp>
        <p:nvSpPr>
          <p:cNvPr id="2" name="Speech Bubble: Rectangle 1">
            <a:extLst>
              <a:ext uri="{FF2B5EF4-FFF2-40B4-BE49-F238E27FC236}">
                <a16:creationId xmlns:a16="http://schemas.microsoft.com/office/drawing/2014/main" id="{EBD90C7D-AE9A-4FDD-8EAE-8782379737CC}"/>
              </a:ext>
            </a:extLst>
          </p:cNvPr>
          <p:cNvSpPr/>
          <p:nvPr/>
        </p:nvSpPr>
        <p:spPr>
          <a:xfrm>
            <a:off x="5819502" y="2149103"/>
            <a:ext cx="2207624" cy="999309"/>
          </a:xfrm>
          <a:prstGeom prst="wedgeRectCallout">
            <a:avLst>
              <a:gd name="adj1" fmla="val -47539"/>
              <a:gd name="adj2" fmla="val 694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Arial Black" panose="020B0A04020102020204" pitchFamily="34" charset="0"/>
              </a:rPr>
              <a:t>Pro Tip:</a:t>
            </a:r>
          </a:p>
          <a:p>
            <a:pPr algn="ctr"/>
            <a:r>
              <a:rPr lang="en-US" sz="1200" b="0"/>
              <a:t>To make Ink Free really stand out, go to the Format Tab and outline the text with the same color as the text fill.</a:t>
            </a:r>
          </a:p>
        </p:txBody>
      </p:sp>
    </p:spTree>
    <p:extLst>
      <p:ext uri="{BB962C8B-B14F-4D97-AF65-F5344CB8AC3E}">
        <p14:creationId xmlns:p14="http://schemas.microsoft.com/office/powerpoint/2010/main" val="269836676"/>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75420B9-8B27-4CF7-AD4B-DA4BAABC23DC}"/>
              </a:ext>
            </a:extLst>
          </p:cNvPr>
          <p:cNvSpPr txBox="1"/>
          <p:nvPr/>
        </p:nvSpPr>
        <p:spPr>
          <a:xfrm>
            <a:off x="114301" y="66107"/>
            <a:ext cx="8913320" cy="738664"/>
          </a:xfrm>
          <a:prstGeom prst="rect">
            <a:avLst/>
          </a:prstGeom>
          <a:noFill/>
        </p:spPr>
        <p:txBody>
          <a:bodyPr wrap="square" rtlCol="0" anchor="ctr">
            <a:spAutoFit/>
          </a:bodyPr>
          <a:lstStyle/>
          <a:p>
            <a:r>
              <a:rPr lang="en-US" sz="2100">
                <a:latin typeface="Arial Black" panose="020B0A04020102020204" pitchFamily="34" charset="0"/>
              </a:rPr>
              <a:t>PLEASE FOLLOW THESE RULES WHEN USING THE TEMPLATE:</a:t>
            </a:r>
          </a:p>
        </p:txBody>
      </p:sp>
      <p:graphicFrame>
        <p:nvGraphicFramePr>
          <p:cNvPr id="19" name="Table 19">
            <a:extLst>
              <a:ext uri="{FF2B5EF4-FFF2-40B4-BE49-F238E27FC236}">
                <a16:creationId xmlns:a16="http://schemas.microsoft.com/office/drawing/2014/main" id="{08C1E1D2-BEC4-4411-9761-5C6DE65A02D9}"/>
              </a:ext>
            </a:extLst>
          </p:cNvPr>
          <p:cNvGraphicFramePr>
            <a:graphicFrameLocks noGrp="1"/>
          </p:cNvGraphicFramePr>
          <p:nvPr>
            <p:extLst>
              <p:ext uri="{D42A27DB-BD31-4B8C-83A1-F6EECF244321}">
                <p14:modId xmlns:p14="http://schemas.microsoft.com/office/powerpoint/2010/main" val="2103201955"/>
              </p:ext>
            </p:extLst>
          </p:nvPr>
        </p:nvGraphicFramePr>
        <p:xfrm>
          <a:off x="138111" y="852015"/>
          <a:ext cx="8913320" cy="4000500"/>
        </p:xfrm>
        <a:graphic>
          <a:graphicData uri="http://schemas.openxmlformats.org/drawingml/2006/table">
            <a:tbl>
              <a:tblPr>
                <a:tableStyleId>{2D5ABB26-0587-4C30-8999-92F81FD0307C}</a:tableStyleId>
              </a:tblPr>
              <a:tblGrid>
                <a:gridCol w="428358">
                  <a:extLst>
                    <a:ext uri="{9D8B030D-6E8A-4147-A177-3AD203B41FA5}">
                      <a16:colId xmlns:a16="http://schemas.microsoft.com/office/drawing/2014/main" val="1775801010"/>
                    </a:ext>
                  </a:extLst>
                </a:gridCol>
                <a:gridCol w="1693405">
                  <a:extLst>
                    <a:ext uri="{9D8B030D-6E8A-4147-A177-3AD203B41FA5}">
                      <a16:colId xmlns:a16="http://schemas.microsoft.com/office/drawing/2014/main" val="370101923"/>
                    </a:ext>
                  </a:extLst>
                </a:gridCol>
                <a:gridCol w="6791557">
                  <a:extLst>
                    <a:ext uri="{9D8B030D-6E8A-4147-A177-3AD203B41FA5}">
                      <a16:colId xmlns:a16="http://schemas.microsoft.com/office/drawing/2014/main" val="3355030824"/>
                    </a:ext>
                  </a:extLst>
                </a:gridCol>
              </a:tblGrid>
              <a:tr h="800100">
                <a:tc>
                  <a:txBody>
                    <a:bodyPr/>
                    <a:lstStyle/>
                    <a:p>
                      <a:endParaRPr lang="en-US"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sz="1200"/>
                        <a:t>Gateway Green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Can be used as an accent shape</a:t>
                      </a:r>
                    </a:p>
                    <a:p>
                      <a:r>
                        <a:rPr lang="en-US" sz="1200"/>
                        <a:t>Can be used as a background when paired with </a:t>
                      </a:r>
                      <a:r>
                        <a:rPr lang="en-US" sz="1200" b="1"/>
                        <a:t>white font</a:t>
                      </a:r>
                    </a:p>
                    <a:p>
                      <a:r>
                        <a:rPr lang="en-US" sz="1200"/>
                        <a:t>Can be used as headline text </a:t>
                      </a:r>
                      <a:endParaRPr lang="en-US" sz="1200" b="1"/>
                    </a:p>
                    <a:p>
                      <a:r>
                        <a:rPr lang="en-US" sz="1200" b="0"/>
                        <a:t>Can be used for body text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2336304"/>
                  </a:ext>
                </a:extLst>
              </a:tr>
              <a:tr h="800100">
                <a:tc>
                  <a:txBody>
                    <a:bodyPr/>
                    <a:lstStyle/>
                    <a:p>
                      <a:endParaRPr lang="en-US"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a:t>Backlog Blue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Can be used as an accent shape</a:t>
                      </a:r>
                    </a:p>
                    <a:p>
                      <a:r>
                        <a:rPr lang="en-US" sz="1200"/>
                        <a:t>Can be used as a background when paired with </a:t>
                      </a:r>
                      <a:r>
                        <a:rPr lang="en-US" sz="1200" b="1"/>
                        <a:t>white font</a:t>
                      </a:r>
                    </a:p>
                    <a:p>
                      <a:r>
                        <a:rPr lang="en-US" sz="1200"/>
                        <a:t>Can be used as headline text </a:t>
                      </a:r>
                      <a:endParaRPr lang="en-US" sz="1200" b="1"/>
                    </a:p>
                    <a:p>
                      <a:r>
                        <a:rPr lang="en-US" sz="1200" b="0"/>
                        <a:t>Can be used for body text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66349"/>
                  </a:ext>
                </a:extLst>
              </a:tr>
              <a:tr h="800100">
                <a:tc>
                  <a:txBody>
                    <a:bodyPr/>
                    <a:lstStyle/>
                    <a:p>
                      <a:endParaRPr lang="en-US"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1200"/>
                        <a:t>Automation Ash Gray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Can be used as an accent shape</a:t>
                      </a:r>
                    </a:p>
                    <a:p>
                      <a:r>
                        <a:rPr lang="en-US" sz="1200"/>
                        <a:t>Can be used as a background when paired with </a:t>
                      </a:r>
                      <a:r>
                        <a:rPr lang="en-US" sz="1200" b="1"/>
                        <a:t>white font</a:t>
                      </a:r>
                    </a:p>
                    <a:p>
                      <a:r>
                        <a:rPr lang="en-US" sz="1200"/>
                        <a:t>Can be used as headline text </a:t>
                      </a:r>
                      <a:endParaRPr lang="en-US" sz="1200" b="1"/>
                    </a:p>
                    <a:p>
                      <a:r>
                        <a:rPr lang="en-US" sz="1200" b="0"/>
                        <a:t>Can be used for body text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0472217"/>
                  </a:ext>
                </a:extLst>
              </a:tr>
              <a:tr h="800100">
                <a:tc>
                  <a:txBody>
                    <a:bodyPr/>
                    <a:lstStyle/>
                    <a:p>
                      <a:endParaRPr lang="en-US"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r>
                        <a:rPr lang="en-US" sz="1200"/>
                        <a:t>OG Peapod Green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Can be used as an accent shape</a:t>
                      </a:r>
                    </a:p>
                    <a:p>
                      <a:r>
                        <a:rPr lang="en-US" sz="1200"/>
                        <a:t>Can be used as a background when paired with </a:t>
                      </a:r>
                      <a:r>
                        <a:rPr lang="en-US" sz="1200" b="1"/>
                        <a:t>black font</a:t>
                      </a:r>
                    </a:p>
                    <a:p>
                      <a:r>
                        <a:rPr lang="en-US" sz="1200"/>
                        <a:t>Can be used as a headline when font size </a:t>
                      </a:r>
                      <a:r>
                        <a:rPr lang="en-US" sz="1200" b="1"/>
                        <a:t>is larger than 18pt and bold</a:t>
                      </a:r>
                    </a:p>
                    <a:p>
                      <a:r>
                        <a:rPr lang="en-US" sz="1200" b="1"/>
                        <a:t>Cannot be used for body text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3036242"/>
                  </a:ext>
                </a:extLst>
              </a:tr>
              <a:tr h="800100">
                <a:tc>
                  <a:txBody>
                    <a:bodyPr/>
                    <a:lstStyle/>
                    <a:p>
                      <a:endParaRPr lang="en-US"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sz="1200"/>
                        <a:t>SEO Saffron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Can be used as an accent shape</a:t>
                      </a:r>
                    </a:p>
                    <a:p>
                      <a:r>
                        <a:rPr lang="en-US" sz="1200"/>
                        <a:t>Can be used as a background when paired with </a:t>
                      </a:r>
                      <a:r>
                        <a:rPr lang="en-US" sz="1200" b="1"/>
                        <a:t>black font</a:t>
                      </a:r>
                    </a:p>
                    <a:p>
                      <a:r>
                        <a:rPr lang="en-US" sz="1200" b="1"/>
                        <a:t>Cannot be used as a headline</a:t>
                      </a:r>
                      <a:r>
                        <a:rPr lang="en-US" sz="1200"/>
                        <a:t> </a:t>
                      </a:r>
                    </a:p>
                    <a:p>
                      <a:r>
                        <a:rPr lang="en-US" sz="1200" b="1"/>
                        <a:t>Cannot be used for body text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3046510"/>
                  </a:ext>
                </a:extLst>
              </a:tr>
            </a:tbl>
          </a:graphicData>
        </a:graphic>
      </p:graphicFrame>
    </p:spTree>
    <p:extLst>
      <p:ext uri="{BB962C8B-B14F-4D97-AF65-F5344CB8AC3E}">
        <p14:creationId xmlns:p14="http://schemas.microsoft.com/office/powerpoint/2010/main" val="70621578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FFFFF"/>
        </a:solidFill>
        <a:effectLst/>
      </p:bgPr>
    </p:bg>
    <p:spTree>
      <p:nvGrpSpPr>
        <p:cNvPr id="1" name="Shape 9"/>
        <p:cNvGrpSpPr/>
        <p:nvPr/>
      </p:nvGrpSpPr>
      <p:grpSpPr>
        <a:xfrm>
          <a:off x="0" y="0"/>
          <a:ext cx="0" cy="0"/>
          <a:chOff x="0" y="0"/>
          <a:chExt cx="0" cy="0"/>
        </a:xfrm>
      </p:grpSpPr>
      <p:sp>
        <p:nvSpPr>
          <p:cNvPr id="20" name="Google Shape;20;p2"/>
          <p:cNvSpPr txBox="1">
            <a:spLocks noGrp="1"/>
          </p:cNvSpPr>
          <p:nvPr>
            <p:ph type="ctrTitle"/>
          </p:nvPr>
        </p:nvSpPr>
        <p:spPr>
          <a:xfrm>
            <a:off x="1676400" y="1412350"/>
            <a:ext cx="4637700" cy="2318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extLst>
      <p:ext uri="{BB962C8B-B14F-4D97-AF65-F5344CB8AC3E}">
        <p14:creationId xmlns:p14="http://schemas.microsoft.com/office/powerpoint/2010/main" val="28325087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521208"/>
            <a:ext cx="7772400" cy="445770"/>
          </a:xfrm>
        </p:spPr>
        <p:txBody>
          <a:bodyPr vert="horz" lIns="0" tIns="45720" rIns="0" bIns="0" rtlCol="0" anchor="b" anchorCtr="0">
            <a:noAutofit/>
          </a:bodyPr>
          <a:lstStyle>
            <a:lvl1pPr>
              <a:defRPr lang="en-US" sz="2700" b="0" spc="-56" dirty="0">
                <a:latin typeface="+mj-lt"/>
              </a:defRPr>
            </a:lvl1pPr>
          </a:lstStyle>
          <a:p>
            <a:pPr lvl="0" defTabSz="514350">
              <a:lnSpc>
                <a:spcPct val="85000"/>
              </a:lnSpc>
            </a:pPr>
            <a:r>
              <a:rPr lang="en-US"/>
              <a:t>Click to edit Master title style</a:t>
            </a:r>
          </a:p>
        </p:txBody>
      </p:sp>
    </p:spTree>
    <p:extLst>
      <p:ext uri="{BB962C8B-B14F-4D97-AF65-F5344CB8AC3E}">
        <p14:creationId xmlns:p14="http://schemas.microsoft.com/office/powerpoint/2010/main" val="3900694052"/>
      </p:ext>
    </p:extLst>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685800" y="521208"/>
            <a:ext cx="7772400" cy="445770"/>
          </a:xfrm>
        </p:spPr>
        <p:txBody>
          <a:bodyPr vert="horz" lIns="0" tIns="45720" rIns="0" bIns="0" rtlCol="0" anchor="b" anchorCtr="0">
            <a:noAutofit/>
          </a:bodyPr>
          <a:lstStyle>
            <a:lvl1pPr>
              <a:defRPr lang="en-US" sz="2700" b="0" spc="-56" dirty="0">
                <a:latin typeface="+mj-lt"/>
              </a:defRPr>
            </a:lvl1pPr>
          </a:lstStyle>
          <a:p>
            <a:pPr lvl="0" defTabSz="51435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686228" y="349758"/>
            <a:ext cx="2516886" cy="152400"/>
          </a:xfrm>
        </p:spPr>
        <p:txBody>
          <a:bodyPr vert="horz" lIns="0" tIns="0" rIns="0" bIns="0" rtlCol="0">
            <a:noAutofit/>
          </a:bodyPr>
          <a:lstStyle>
            <a:lvl1pPr marL="0" indent="0">
              <a:buNone/>
              <a:defRPr lang="en-US" sz="675" b="1" kern="0" cap="all" spc="188" baseline="0" dirty="0">
                <a:solidFill>
                  <a:schemeClr val="accent5">
                    <a:lumMod val="60000"/>
                    <a:lumOff val="40000"/>
                  </a:schemeClr>
                </a:solidFill>
                <a:ea typeface="Nexa Black" charset="0"/>
                <a:cs typeface="Nexa Black" charset="0"/>
              </a:defRPr>
            </a:lvl1pPr>
          </a:lstStyle>
          <a:p>
            <a:pPr marL="171450" lvl="0" indent="-171450"/>
            <a:r>
              <a:rPr lang="en-US"/>
              <a:t>BREADCRUMBS</a:t>
            </a:r>
          </a:p>
        </p:txBody>
      </p:sp>
    </p:spTree>
    <p:extLst>
      <p:ext uri="{BB962C8B-B14F-4D97-AF65-F5344CB8AC3E}">
        <p14:creationId xmlns:p14="http://schemas.microsoft.com/office/powerpoint/2010/main" val="565566619"/>
      </p:ext>
    </p:extLst>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Right, Subhead &amp; Breadcrumb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2470256939"/>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18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4048125" y="502158"/>
            <a:ext cx="4603134" cy="286044"/>
          </a:xfrm>
        </p:spPr>
        <p:txBody>
          <a:bodyPr/>
          <a:lstStyle>
            <a:lvl1pPr>
              <a:defRPr sz="1800"/>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3605213" cy="51435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4048125" y="788202"/>
            <a:ext cx="4603134" cy="286044"/>
          </a:xfrm>
        </p:spPr>
        <p:txBody>
          <a:bodyPr/>
          <a:lstStyle>
            <a:lvl1pPr marL="0" indent="0">
              <a:buNone/>
              <a:defRPr sz="900"/>
            </a:lvl1pPr>
          </a:lstStyle>
          <a:p>
            <a:pPr lvl="0"/>
            <a:r>
              <a:rPr lang="en-US" sz="105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4048125" y="349758"/>
            <a:ext cx="2516886" cy="152400"/>
          </a:xfrm>
        </p:spPr>
        <p:txBody>
          <a:bodyPr vert="horz" lIns="0" tIns="0" rIns="0" bIns="0" rtlCol="0">
            <a:noAutofit/>
          </a:bodyPr>
          <a:lstStyle>
            <a:lvl1pPr marL="0" indent="0">
              <a:buNone/>
              <a:defRPr lang="en-US" sz="675" b="1" kern="0" cap="all" spc="188" baseline="0" dirty="0">
                <a:solidFill>
                  <a:schemeClr val="accent5">
                    <a:lumMod val="60000"/>
                    <a:lumOff val="40000"/>
                  </a:schemeClr>
                </a:solidFill>
                <a:ea typeface="Nexa Black" charset="0"/>
                <a:cs typeface="Nexa Black" charset="0"/>
              </a:defRPr>
            </a:lvl1pPr>
          </a:lstStyle>
          <a:p>
            <a:pPr marL="171450" lvl="0" indent="-171450"/>
            <a:r>
              <a:rPr lang="en-US"/>
              <a:t>BREADCRUMBS</a:t>
            </a:r>
          </a:p>
        </p:txBody>
      </p:sp>
    </p:spTree>
    <p:extLst>
      <p:ext uri="{BB962C8B-B14F-4D97-AF65-F5344CB8AC3E}">
        <p14:creationId xmlns:p14="http://schemas.microsoft.com/office/powerpoint/2010/main" val="2857852309"/>
      </p:ext>
    </p:extLst>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solidFill>
          <a:srgbClr val="FDD3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4B521E-45B1-4DF5-AF83-CF81FF72A0AD}"/>
              </a:ext>
            </a:extLst>
          </p:cNvPr>
          <p:cNvGraphicFramePr>
            <a:graphicFrameLocks noChangeAspect="1"/>
          </p:cNvGraphicFramePr>
          <p:nvPr userDrawn="1">
            <p:custDataLst>
              <p:tags r:id="rId1"/>
            </p:custDataLst>
            <p:extLst>
              <p:ext uri="{D42A27DB-BD31-4B8C-83A1-F6EECF244321}">
                <p14:modId xmlns:p14="http://schemas.microsoft.com/office/powerpoint/2010/main" val="1350129429"/>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44B521E-45B1-4DF5-AF83-CF81FF72A0A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B9F01BCD-D0E7-4C16-818C-FDF6C61207F4}"/>
              </a:ext>
            </a:extLst>
          </p:cNvPr>
          <p:cNvGrpSpPr/>
          <p:nvPr userDrawn="1"/>
        </p:nvGrpSpPr>
        <p:grpSpPr>
          <a:xfrm>
            <a:off x="4943284" y="1679979"/>
            <a:ext cx="1839554" cy="2057686"/>
            <a:chOff x="6953285" y="3278976"/>
            <a:chExt cx="1506831" cy="1691714"/>
          </a:xfrm>
        </p:grpSpPr>
        <p:grpSp>
          <p:nvGrpSpPr>
            <p:cNvPr id="5" name="Group 4">
              <a:extLst>
                <a:ext uri="{FF2B5EF4-FFF2-40B4-BE49-F238E27FC236}">
                  <a16:creationId xmlns:a16="http://schemas.microsoft.com/office/drawing/2014/main" id="{035AD732-4189-4F7D-8A59-BEA1A0C74690}"/>
                </a:ext>
              </a:extLst>
            </p:cNvPr>
            <p:cNvGrpSpPr>
              <a:grpSpLocks noChangeAspect="1"/>
            </p:cNvGrpSpPr>
            <p:nvPr/>
          </p:nvGrpSpPr>
          <p:grpSpPr>
            <a:xfrm>
              <a:off x="7291345" y="3278976"/>
              <a:ext cx="1168771" cy="1682464"/>
              <a:chOff x="5614264" y="2194216"/>
              <a:chExt cx="2755900" cy="3967163"/>
            </a:xfrm>
          </p:grpSpPr>
          <p:sp>
            <p:nvSpPr>
              <p:cNvPr id="7" name="Freeform 55">
                <a:extLst>
                  <a:ext uri="{FF2B5EF4-FFF2-40B4-BE49-F238E27FC236}">
                    <a16:creationId xmlns:a16="http://schemas.microsoft.com/office/drawing/2014/main" id="{4E44469E-381F-4E01-A7CB-1C0D52CCBF54}"/>
                  </a:ext>
                </a:extLst>
              </p:cNvPr>
              <p:cNvSpPr>
                <a:spLocks/>
              </p:cNvSpPr>
              <p:nvPr/>
            </p:nvSpPr>
            <p:spPr bwMode="auto">
              <a:xfrm>
                <a:off x="5614264" y="2194216"/>
                <a:ext cx="2755900" cy="3967163"/>
              </a:xfrm>
              <a:custGeom>
                <a:avLst/>
                <a:gdLst>
                  <a:gd name="T0" fmla="*/ 1484 w 1736"/>
                  <a:gd name="T1" fmla="*/ 1601 h 2499"/>
                  <a:gd name="T2" fmla="*/ 1675 w 1736"/>
                  <a:gd name="T3" fmla="*/ 999 h 2499"/>
                  <a:gd name="T4" fmla="*/ 1696 w 1736"/>
                  <a:gd name="T5" fmla="*/ 908 h 2499"/>
                  <a:gd name="T6" fmla="*/ 1705 w 1736"/>
                  <a:gd name="T7" fmla="*/ 815 h 2499"/>
                  <a:gd name="T8" fmla="*/ 1705 w 1736"/>
                  <a:gd name="T9" fmla="*/ 745 h 2499"/>
                  <a:gd name="T10" fmla="*/ 1690 w 1736"/>
                  <a:gd name="T11" fmla="*/ 632 h 2499"/>
                  <a:gd name="T12" fmla="*/ 1660 w 1736"/>
                  <a:gd name="T13" fmla="*/ 526 h 2499"/>
                  <a:gd name="T14" fmla="*/ 1614 w 1736"/>
                  <a:gd name="T15" fmla="*/ 424 h 2499"/>
                  <a:gd name="T16" fmla="*/ 1555 w 1736"/>
                  <a:gd name="T17" fmla="*/ 334 h 2499"/>
                  <a:gd name="T18" fmla="*/ 1484 w 1736"/>
                  <a:gd name="T19" fmla="*/ 252 h 2499"/>
                  <a:gd name="T20" fmla="*/ 1403 w 1736"/>
                  <a:gd name="T21" fmla="*/ 180 h 2499"/>
                  <a:gd name="T22" fmla="*/ 1310 w 1736"/>
                  <a:gd name="T23" fmla="*/ 122 h 2499"/>
                  <a:gd name="T24" fmla="*/ 1210 w 1736"/>
                  <a:gd name="T25" fmla="*/ 76 h 2499"/>
                  <a:gd name="T26" fmla="*/ 1103 w 1736"/>
                  <a:gd name="T27" fmla="*/ 46 h 2499"/>
                  <a:gd name="T28" fmla="*/ 990 w 1736"/>
                  <a:gd name="T29" fmla="*/ 32 h 2499"/>
                  <a:gd name="T30" fmla="*/ 914 w 1736"/>
                  <a:gd name="T31" fmla="*/ 32 h 2499"/>
                  <a:gd name="T32" fmla="*/ 801 w 1736"/>
                  <a:gd name="T33" fmla="*/ 46 h 2499"/>
                  <a:gd name="T34" fmla="*/ 693 w 1736"/>
                  <a:gd name="T35" fmla="*/ 76 h 2499"/>
                  <a:gd name="T36" fmla="*/ 593 w 1736"/>
                  <a:gd name="T37" fmla="*/ 122 h 2499"/>
                  <a:gd name="T38" fmla="*/ 500 w 1736"/>
                  <a:gd name="T39" fmla="*/ 180 h 2499"/>
                  <a:gd name="T40" fmla="*/ 419 w 1736"/>
                  <a:gd name="T41" fmla="*/ 252 h 2499"/>
                  <a:gd name="T42" fmla="*/ 349 w 1736"/>
                  <a:gd name="T43" fmla="*/ 334 h 2499"/>
                  <a:gd name="T44" fmla="*/ 289 w 1736"/>
                  <a:gd name="T45" fmla="*/ 424 h 2499"/>
                  <a:gd name="T46" fmla="*/ 243 w 1736"/>
                  <a:gd name="T47" fmla="*/ 526 h 2499"/>
                  <a:gd name="T48" fmla="*/ 213 w 1736"/>
                  <a:gd name="T49" fmla="*/ 632 h 2499"/>
                  <a:gd name="T50" fmla="*/ 198 w 1736"/>
                  <a:gd name="T51" fmla="*/ 745 h 2499"/>
                  <a:gd name="T52" fmla="*/ 197 w 1736"/>
                  <a:gd name="T53" fmla="*/ 882 h 2499"/>
                  <a:gd name="T54" fmla="*/ 265 w 1736"/>
                  <a:gd name="T55" fmla="*/ 1845 h 2499"/>
                  <a:gd name="T56" fmla="*/ 658 w 1736"/>
                  <a:gd name="T57" fmla="*/ 2188 h 2499"/>
                  <a:gd name="T58" fmla="*/ 198 w 1736"/>
                  <a:gd name="T59" fmla="*/ 1391 h 2499"/>
                  <a:gd name="T60" fmla="*/ 167 w 1736"/>
                  <a:gd name="T61" fmla="*/ 784 h 2499"/>
                  <a:gd name="T62" fmla="*/ 172 w 1736"/>
                  <a:gd name="T63" fmla="*/ 704 h 2499"/>
                  <a:gd name="T64" fmla="*/ 193 w 1736"/>
                  <a:gd name="T65" fmla="*/ 589 h 2499"/>
                  <a:gd name="T66" fmla="*/ 230 w 1736"/>
                  <a:gd name="T67" fmla="*/ 480 h 2499"/>
                  <a:gd name="T68" fmla="*/ 282 w 1736"/>
                  <a:gd name="T69" fmla="*/ 378 h 2499"/>
                  <a:gd name="T70" fmla="*/ 347 w 1736"/>
                  <a:gd name="T71" fmla="*/ 285 h 2499"/>
                  <a:gd name="T72" fmla="*/ 424 w 1736"/>
                  <a:gd name="T73" fmla="*/ 204 h 2499"/>
                  <a:gd name="T74" fmla="*/ 513 w 1736"/>
                  <a:gd name="T75" fmla="*/ 133 h 2499"/>
                  <a:gd name="T76" fmla="*/ 612 w 1736"/>
                  <a:gd name="T77" fmla="*/ 78 h 2499"/>
                  <a:gd name="T78" fmla="*/ 719 w 1736"/>
                  <a:gd name="T79" fmla="*/ 35 h 2499"/>
                  <a:gd name="T80" fmla="*/ 832 w 1736"/>
                  <a:gd name="T81" fmla="*/ 9 h 2499"/>
                  <a:gd name="T82" fmla="*/ 953 w 1736"/>
                  <a:gd name="T83" fmla="*/ 0 h 2499"/>
                  <a:gd name="T84" fmla="*/ 1032 w 1736"/>
                  <a:gd name="T85" fmla="*/ 4 h 2499"/>
                  <a:gd name="T86" fmla="*/ 1147 w 1736"/>
                  <a:gd name="T87" fmla="*/ 24 h 2499"/>
                  <a:gd name="T88" fmla="*/ 1256 w 1736"/>
                  <a:gd name="T89" fmla="*/ 61 h 2499"/>
                  <a:gd name="T90" fmla="*/ 1358 w 1736"/>
                  <a:gd name="T91" fmla="*/ 113 h 2499"/>
                  <a:gd name="T92" fmla="*/ 1451 w 1736"/>
                  <a:gd name="T93" fmla="*/ 180 h 2499"/>
                  <a:gd name="T94" fmla="*/ 1532 w 1736"/>
                  <a:gd name="T95" fmla="*/ 258 h 2499"/>
                  <a:gd name="T96" fmla="*/ 1601 w 1736"/>
                  <a:gd name="T97" fmla="*/ 346 h 2499"/>
                  <a:gd name="T98" fmla="*/ 1658 w 1736"/>
                  <a:gd name="T99" fmla="*/ 445 h 2499"/>
                  <a:gd name="T100" fmla="*/ 1701 w 1736"/>
                  <a:gd name="T101" fmla="*/ 552 h 2499"/>
                  <a:gd name="T102" fmla="*/ 1727 w 1736"/>
                  <a:gd name="T103" fmla="*/ 665 h 2499"/>
                  <a:gd name="T104" fmla="*/ 1736 w 1736"/>
                  <a:gd name="T105" fmla="*/ 784 h 2499"/>
                  <a:gd name="T106" fmla="*/ 1733 w 1736"/>
                  <a:gd name="T107" fmla="*/ 849 h 2499"/>
                  <a:gd name="T108" fmla="*/ 1720 w 1736"/>
                  <a:gd name="T109" fmla="*/ 945 h 2499"/>
                  <a:gd name="T110" fmla="*/ 1694 w 1736"/>
                  <a:gd name="T111" fmla="*/ 1038 h 2499"/>
                  <a:gd name="T112" fmla="*/ 1625 w 1736"/>
                  <a:gd name="T113" fmla="*/ 24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6" h="2499">
                    <a:moveTo>
                      <a:pt x="1625" y="2499"/>
                    </a:moveTo>
                    <a:lnTo>
                      <a:pt x="1484" y="1603"/>
                    </a:lnTo>
                    <a:lnTo>
                      <a:pt x="1484" y="1601"/>
                    </a:lnTo>
                    <a:lnTo>
                      <a:pt x="1664" y="1028"/>
                    </a:lnTo>
                    <a:lnTo>
                      <a:pt x="1664" y="1028"/>
                    </a:lnTo>
                    <a:lnTo>
                      <a:pt x="1675" y="999"/>
                    </a:lnTo>
                    <a:lnTo>
                      <a:pt x="1683" y="969"/>
                    </a:lnTo>
                    <a:lnTo>
                      <a:pt x="1690" y="939"/>
                    </a:lnTo>
                    <a:lnTo>
                      <a:pt x="1696" y="908"/>
                    </a:lnTo>
                    <a:lnTo>
                      <a:pt x="1699" y="878"/>
                    </a:lnTo>
                    <a:lnTo>
                      <a:pt x="1703" y="847"/>
                    </a:lnTo>
                    <a:lnTo>
                      <a:pt x="1705" y="815"/>
                    </a:lnTo>
                    <a:lnTo>
                      <a:pt x="1705" y="784"/>
                    </a:lnTo>
                    <a:lnTo>
                      <a:pt x="1705" y="784"/>
                    </a:lnTo>
                    <a:lnTo>
                      <a:pt x="1705" y="745"/>
                    </a:lnTo>
                    <a:lnTo>
                      <a:pt x="1701" y="708"/>
                    </a:lnTo>
                    <a:lnTo>
                      <a:pt x="1697" y="669"/>
                    </a:lnTo>
                    <a:lnTo>
                      <a:pt x="1690" y="632"/>
                    </a:lnTo>
                    <a:lnTo>
                      <a:pt x="1683" y="597"/>
                    </a:lnTo>
                    <a:lnTo>
                      <a:pt x="1671" y="560"/>
                    </a:lnTo>
                    <a:lnTo>
                      <a:pt x="1660" y="526"/>
                    </a:lnTo>
                    <a:lnTo>
                      <a:pt x="1645" y="491"/>
                    </a:lnTo>
                    <a:lnTo>
                      <a:pt x="1631" y="458"/>
                    </a:lnTo>
                    <a:lnTo>
                      <a:pt x="1614" y="424"/>
                    </a:lnTo>
                    <a:lnTo>
                      <a:pt x="1595" y="393"/>
                    </a:lnTo>
                    <a:lnTo>
                      <a:pt x="1577" y="363"/>
                    </a:lnTo>
                    <a:lnTo>
                      <a:pt x="1555" y="334"/>
                    </a:lnTo>
                    <a:lnTo>
                      <a:pt x="1532" y="306"/>
                    </a:lnTo>
                    <a:lnTo>
                      <a:pt x="1510" y="278"/>
                    </a:lnTo>
                    <a:lnTo>
                      <a:pt x="1484" y="252"/>
                    </a:lnTo>
                    <a:lnTo>
                      <a:pt x="1458" y="226"/>
                    </a:lnTo>
                    <a:lnTo>
                      <a:pt x="1431" y="202"/>
                    </a:lnTo>
                    <a:lnTo>
                      <a:pt x="1403" y="180"/>
                    </a:lnTo>
                    <a:lnTo>
                      <a:pt x="1373" y="159"/>
                    </a:lnTo>
                    <a:lnTo>
                      <a:pt x="1342" y="139"/>
                    </a:lnTo>
                    <a:lnTo>
                      <a:pt x="1310" y="122"/>
                    </a:lnTo>
                    <a:lnTo>
                      <a:pt x="1279" y="106"/>
                    </a:lnTo>
                    <a:lnTo>
                      <a:pt x="1245" y="89"/>
                    </a:lnTo>
                    <a:lnTo>
                      <a:pt x="1210" y="76"/>
                    </a:lnTo>
                    <a:lnTo>
                      <a:pt x="1175" y="65"/>
                    </a:lnTo>
                    <a:lnTo>
                      <a:pt x="1140" y="54"/>
                    </a:lnTo>
                    <a:lnTo>
                      <a:pt x="1103" y="46"/>
                    </a:lnTo>
                    <a:lnTo>
                      <a:pt x="1066" y="39"/>
                    </a:lnTo>
                    <a:lnTo>
                      <a:pt x="1028" y="35"/>
                    </a:lnTo>
                    <a:lnTo>
                      <a:pt x="990" y="32"/>
                    </a:lnTo>
                    <a:lnTo>
                      <a:pt x="953" y="30"/>
                    </a:lnTo>
                    <a:lnTo>
                      <a:pt x="953" y="30"/>
                    </a:lnTo>
                    <a:lnTo>
                      <a:pt x="914" y="32"/>
                    </a:lnTo>
                    <a:lnTo>
                      <a:pt x="875" y="35"/>
                    </a:lnTo>
                    <a:lnTo>
                      <a:pt x="838" y="39"/>
                    </a:lnTo>
                    <a:lnTo>
                      <a:pt x="801" y="46"/>
                    </a:lnTo>
                    <a:lnTo>
                      <a:pt x="764" y="54"/>
                    </a:lnTo>
                    <a:lnTo>
                      <a:pt x="728" y="65"/>
                    </a:lnTo>
                    <a:lnTo>
                      <a:pt x="693" y="76"/>
                    </a:lnTo>
                    <a:lnTo>
                      <a:pt x="658" y="89"/>
                    </a:lnTo>
                    <a:lnTo>
                      <a:pt x="625" y="106"/>
                    </a:lnTo>
                    <a:lnTo>
                      <a:pt x="593" y="122"/>
                    </a:lnTo>
                    <a:lnTo>
                      <a:pt x="562" y="139"/>
                    </a:lnTo>
                    <a:lnTo>
                      <a:pt x="530" y="159"/>
                    </a:lnTo>
                    <a:lnTo>
                      <a:pt x="500" y="180"/>
                    </a:lnTo>
                    <a:lnTo>
                      <a:pt x="473" y="202"/>
                    </a:lnTo>
                    <a:lnTo>
                      <a:pt x="445" y="226"/>
                    </a:lnTo>
                    <a:lnTo>
                      <a:pt x="419" y="252"/>
                    </a:lnTo>
                    <a:lnTo>
                      <a:pt x="395" y="278"/>
                    </a:lnTo>
                    <a:lnTo>
                      <a:pt x="371" y="306"/>
                    </a:lnTo>
                    <a:lnTo>
                      <a:pt x="349" y="334"/>
                    </a:lnTo>
                    <a:lnTo>
                      <a:pt x="326" y="363"/>
                    </a:lnTo>
                    <a:lnTo>
                      <a:pt x="308" y="393"/>
                    </a:lnTo>
                    <a:lnTo>
                      <a:pt x="289" y="424"/>
                    </a:lnTo>
                    <a:lnTo>
                      <a:pt x="273" y="458"/>
                    </a:lnTo>
                    <a:lnTo>
                      <a:pt x="258" y="491"/>
                    </a:lnTo>
                    <a:lnTo>
                      <a:pt x="243" y="526"/>
                    </a:lnTo>
                    <a:lnTo>
                      <a:pt x="232" y="560"/>
                    </a:lnTo>
                    <a:lnTo>
                      <a:pt x="223" y="597"/>
                    </a:lnTo>
                    <a:lnTo>
                      <a:pt x="213" y="632"/>
                    </a:lnTo>
                    <a:lnTo>
                      <a:pt x="206" y="669"/>
                    </a:lnTo>
                    <a:lnTo>
                      <a:pt x="202" y="708"/>
                    </a:lnTo>
                    <a:lnTo>
                      <a:pt x="198" y="745"/>
                    </a:lnTo>
                    <a:lnTo>
                      <a:pt x="198" y="784"/>
                    </a:lnTo>
                    <a:lnTo>
                      <a:pt x="197" y="878"/>
                    </a:lnTo>
                    <a:lnTo>
                      <a:pt x="197" y="882"/>
                    </a:lnTo>
                    <a:lnTo>
                      <a:pt x="41" y="1360"/>
                    </a:lnTo>
                    <a:lnTo>
                      <a:pt x="226" y="1360"/>
                    </a:lnTo>
                    <a:lnTo>
                      <a:pt x="265" y="1845"/>
                    </a:lnTo>
                    <a:lnTo>
                      <a:pt x="632" y="1801"/>
                    </a:lnTo>
                    <a:lnTo>
                      <a:pt x="688" y="2183"/>
                    </a:lnTo>
                    <a:lnTo>
                      <a:pt x="658" y="2188"/>
                    </a:lnTo>
                    <a:lnTo>
                      <a:pt x="606" y="1834"/>
                    </a:lnTo>
                    <a:lnTo>
                      <a:pt x="237" y="1879"/>
                    </a:lnTo>
                    <a:lnTo>
                      <a:pt x="198" y="1391"/>
                    </a:lnTo>
                    <a:lnTo>
                      <a:pt x="0" y="1391"/>
                    </a:lnTo>
                    <a:lnTo>
                      <a:pt x="167" y="875"/>
                    </a:lnTo>
                    <a:lnTo>
                      <a:pt x="167" y="784"/>
                    </a:lnTo>
                    <a:lnTo>
                      <a:pt x="167" y="784"/>
                    </a:lnTo>
                    <a:lnTo>
                      <a:pt x="169" y="743"/>
                    </a:lnTo>
                    <a:lnTo>
                      <a:pt x="172" y="704"/>
                    </a:lnTo>
                    <a:lnTo>
                      <a:pt x="176" y="665"/>
                    </a:lnTo>
                    <a:lnTo>
                      <a:pt x="184" y="626"/>
                    </a:lnTo>
                    <a:lnTo>
                      <a:pt x="193" y="589"/>
                    </a:lnTo>
                    <a:lnTo>
                      <a:pt x="202" y="552"/>
                    </a:lnTo>
                    <a:lnTo>
                      <a:pt x="215" y="515"/>
                    </a:lnTo>
                    <a:lnTo>
                      <a:pt x="230" y="480"/>
                    </a:lnTo>
                    <a:lnTo>
                      <a:pt x="245" y="445"/>
                    </a:lnTo>
                    <a:lnTo>
                      <a:pt x="263" y="411"/>
                    </a:lnTo>
                    <a:lnTo>
                      <a:pt x="282" y="378"/>
                    </a:lnTo>
                    <a:lnTo>
                      <a:pt x="302" y="346"/>
                    </a:lnTo>
                    <a:lnTo>
                      <a:pt x="324" y="315"/>
                    </a:lnTo>
                    <a:lnTo>
                      <a:pt x="347" y="285"/>
                    </a:lnTo>
                    <a:lnTo>
                      <a:pt x="371" y="258"/>
                    </a:lnTo>
                    <a:lnTo>
                      <a:pt x="397" y="230"/>
                    </a:lnTo>
                    <a:lnTo>
                      <a:pt x="424" y="204"/>
                    </a:lnTo>
                    <a:lnTo>
                      <a:pt x="454" y="180"/>
                    </a:lnTo>
                    <a:lnTo>
                      <a:pt x="484" y="156"/>
                    </a:lnTo>
                    <a:lnTo>
                      <a:pt x="513" y="133"/>
                    </a:lnTo>
                    <a:lnTo>
                      <a:pt x="545" y="113"/>
                    </a:lnTo>
                    <a:lnTo>
                      <a:pt x="578" y="95"/>
                    </a:lnTo>
                    <a:lnTo>
                      <a:pt x="612" y="78"/>
                    </a:lnTo>
                    <a:lnTo>
                      <a:pt x="647" y="61"/>
                    </a:lnTo>
                    <a:lnTo>
                      <a:pt x="682" y="48"/>
                    </a:lnTo>
                    <a:lnTo>
                      <a:pt x="719" y="35"/>
                    </a:lnTo>
                    <a:lnTo>
                      <a:pt x="756" y="24"/>
                    </a:lnTo>
                    <a:lnTo>
                      <a:pt x="793" y="17"/>
                    </a:lnTo>
                    <a:lnTo>
                      <a:pt x="832" y="9"/>
                    </a:lnTo>
                    <a:lnTo>
                      <a:pt x="871" y="4"/>
                    </a:lnTo>
                    <a:lnTo>
                      <a:pt x="912" y="2"/>
                    </a:lnTo>
                    <a:lnTo>
                      <a:pt x="953" y="0"/>
                    </a:lnTo>
                    <a:lnTo>
                      <a:pt x="953" y="0"/>
                    </a:lnTo>
                    <a:lnTo>
                      <a:pt x="991" y="2"/>
                    </a:lnTo>
                    <a:lnTo>
                      <a:pt x="1032" y="4"/>
                    </a:lnTo>
                    <a:lnTo>
                      <a:pt x="1071" y="9"/>
                    </a:lnTo>
                    <a:lnTo>
                      <a:pt x="1110" y="17"/>
                    </a:lnTo>
                    <a:lnTo>
                      <a:pt x="1147" y="24"/>
                    </a:lnTo>
                    <a:lnTo>
                      <a:pt x="1184" y="35"/>
                    </a:lnTo>
                    <a:lnTo>
                      <a:pt x="1221" y="48"/>
                    </a:lnTo>
                    <a:lnTo>
                      <a:pt x="1256" y="61"/>
                    </a:lnTo>
                    <a:lnTo>
                      <a:pt x="1292" y="78"/>
                    </a:lnTo>
                    <a:lnTo>
                      <a:pt x="1325" y="95"/>
                    </a:lnTo>
                    <a:lnTo>
                      <a:pt x="1358" y="113"/>
                    </a:lnTo>
                    <a:lnTo>
                      <a:pt x="1390" y="133"/>
                    </a:lnTo>
                    <a:lnTo>
                      <a:pt x="1421" y="156"/>
                    </a:lnTo>
                    <a:lnTo>
                      <a:pt x="1451" y="180"/>
                    </a:lnTo>
                    <a:lnTo>
                      <a:pt x="1479" y="204"/>
                    </a:lnTo>
                    <a:lnTo>
                      <a:pt x="1507" y="230"/>
                    </a:lnTo>
                    <a:lnTo>
                      <a:pt x="1532" y="258"/>
                    </a:lnTo>
                    <a:lnTo>
                      <a:pt x="1557" y="285"/>
                    </a:lnTo>
                    <a:lnTo>
                      <a:pt x="1581" y="315"/>
                    </a:lnTo>
                    <a:lnTo>
                      <a:pt x="1601" y="346"/>
                    </a:lnTo>
                    <a:lnTo>
                      <a:pt x="1621" y="378"/>
                    </a:lnTo>
                    <a:lnTo>
                      <a:pt x="1642" y="411"/>
                    </a:lnTo>
                    <a:lnTo>
                      <a:pt x="1658" y="445"/>
                    </a:lnTo>
                    <a:lnTo>
                      <a:pt x="1673" y="480"/>
                    </a:lnTo>
                    <a:lnTo>
                      <a:pt x="1688" y="515"/>
                    </a:lnTo>
                    <a:lnTo>
                      <a:pt x="1701" y="552"/>
                    </a:lnTo>
                    <a:lnTo>
                      <a:pt x="1710" y="589"/>
                    </a:lnTo>
                    <a:lnTo>
                      <a:pt x="1720" y="626"/>
                    </a:lnTo>
                    <a:lnTo>
                      <a:pt x="1727" y="665"/>
                    </a:lnTo>
                    <a:lnTo>
                      <a:pt x="1733" y="704"/>
                    </a:lnTo>
                    <a:lnTo>
                      <a:pt x="1734" y="745"/>
                    </a:lnTo>
                    <a:lnTo>
                      <a:pt x="1736" y="784"/>
                    </a:lnTo>
                    <a:lnTo>
                      <a:pt x="1736" y="784"/>
                    </a:lnTo>
                    <a:lnTo>
                      <a:pt x="1734" y="817"/>
                    </a:lnTo>
                    <a:lnTo>
                      <a:pt x="1733" y="849"/>
                    </a:lnTo>
                    <a:lnTo>
                      <a:pt x="1731" y="882"/>
                    </a:lnTo>
                    <a:lnTo>
                      <a:pt x="1725" y="913"/>
                    </a:lnTo>
                    <a:lnTo>
                      <a:pt x="1720" y="945"/>
                    </a:lnTo>
                    <a:lnTo>
                      <a:pt x="1712" y="976"/>
                    </a:lnTo>
                    <a:lnTo>
                      <a:pt x="1703" y="1008"/>
                    </a:lnTo>
                    <a:lnTo>
                      <a:pt x="1694" y="1038"/>
                    </a:lnTo>
                    <a:lnTo>
                      <a:pt x="1516" y="1604"/>
                    </a:lnTo>
                    <a:lnTo>
                      <a:pt x="1657" y="2494"/>
                    </a:lnTo>
                    <a:lnTo>
                      <a:pt x="1625" y="24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grpSp>
            <p:nvGrpSpPr>
              <p:cNvPr id="8" name="Group 7">
                <a:extLst>
                  <a:ext uri="{FF2B5EF4-FFF2-40B4-BE49-F238E27FC236}">
                    <a16:creationId xmlns:a16="http://schemas.microsoft.com/office/drawing/2014/main" id="{1884EB90-856A-4B3D-8C41-380E81E27851}"/>
                  </a:ext>
                </a:extLst>
              </p:cNvPr>
              <p:cNvGrpSpPr/>
              <p:nvPr/>
            </p:nvGrpSpPr>
            <p:grpSpPr>
              <a:xfrm>
                <a:off x="6207989" y="2521241"/>
                <a:ext cx="1833563" cy="3140075"/>
                <a:chOff x="7651751" y="2178051"/>
                <a:chExt cx="1833563" cy="3140075"/>
              </a:xfrm>
            </p:grpSpPr>
            <p:sp>
              <p:nvSpPr>
                <p:cNvPr id="9" name="Rectangle 8">
                  <a:extLst>
                    <a:ext uri="{FF2B5EF4-FFF2-40B4-BE49-F238E27FC236}">
                      <a16:creationId xmlns:a16="http://schemas.microsoft.com/office/drawing/2014/main" id="{5FF9FA55-6F13-46E9-B9A9-A10B60C42CD9}"/>
                    </a:ext>
                  </a:extLst>
                </p:cNvPr>
                <p:cNvSpPr>
                  <a:spLocks noChangeArrowheads="1"/>
                </p:cNvSpPr>
                <p:nvPr/>
              </p:nvSpPr>
              <p:spPr bwMode="auto">
                <a:xfrm>
                  <a:off x="8543926" y="4475163"/>
                  <a:ext cx="49213" cy="46038"/>
                </a:xfrm>
                <a:prstGeom prst="rect">
                  <a:avLst/>
                </a:prstGeom>
                <a:solidFill>
                  <a:srgbClr val="5258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5E05CB57-E35B-471D-BA9D-6AE183DE8024}"/>
                    </a:ext>
                  </a:extLst>
                </p:cNvPr>
                <p:cNvSpPr>
                  <a:spLocks noChangeArrowheads="1"/>
                </p:cNvSpPr>
                <p:nvPr/>
              </p:nvSpPr>
              <p:spPr bwMode="auto">
                <a:xfrm>
                  <a:off x="8543926" y="4575176"/>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917B6F65-886C-4190-9FA3-150088DB4114}"/>
                    </a:ext>
                  </a:extLst>
                </p:cNvPr>
                <p:cNvSpPr>
                  <a:spLocks noChangeArrowheads="1"/>
                </p:cNvSpPr>
                <p:nvPr/>
              </p:nvSpPr>
              <p:spPr bwMode="auto">
                <a:xfrm>
                  <a:off x="8543926" y="46751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D04EF3EF-7492-4924-B3E4-4CB85BE29369}"/>
                    </a:ext>
                  </a:extLst>
                </p:cNvPr>
                <p:cNvSpPr>
                  <a:spLocks noChangeArrowheads="1"/>
                </p:cNvSpPr>
                <p:nvPr/>
              </p:nvSpPr>
              <p:spPr bwMode="auto">
                <a:xfrm>
                  <a:off x="8543926" y="4775201"/>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DB852891-76E9-4DE8-99BB-C456338C6912}"/>
                    </a:ext>
                  </a:extLst>
                </p:cNvPr>
                <p:cNvSpPr>
                  <a:spLocks noChangeArrowheads="1"/>
                </p:cNvSpPr>
                <p:nvPr/>
              </p:nvSpPr>
              <p:spPr bwMode="auto">
                <a:xfrm>
                  <a:off x="8543926" y="4872038"/>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76F966E4-BDBB-4EA2-AF2B-CE2D055C5C0B}"/>
                    </a:ext>
                  </a:extLst>
                </p:cNvPr>
                <p:cNvSpPr>
                  <a:spLocks noChangeArrowheads="1"/>
                </p:cNvSpPr>
                <p:nvPr/>
              </p:nvSpPr>
              <p:spPr bwMode="auto">
                <a:xfrm>
                  <a:off x="8543926" y="4972051"/>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15" name="Rectangle 14">
                  <a:extLst>
                    <a:ext uri="{FF2B5EF4-FFF2-40B4-BE49-F238E27FC236}">
                      <a16:creationId xmlns:a16="http://schemas.microsoft.com/office/drawing/2014/main" id="{47D17988-145F-4083-A8C8-26E7E72E0F08}"/>
                    </a:ext>
                  </a:extLst>
                </p:cNvPr>
                <p:cNvSpPr>
                  <a:spLocks noChangeArrowheads="1"/>
                </p:cNvSpPr>
                <p:nvPr/>
              </p:nvSpPr>
              <p:spPr bwMode="auto">
                <a:xfrm>
                  <a:off x="8543926" y="5072063"/>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6132E3B0-8425-460B-B1F1-FCACFFD24B41}"/>
                    </a:ext>
                  </a:extLst>
                </p:cNvPr>
                <p:cNvSpPr>
                  <a:spLocks noChangeArrowheads="1"/>
                </p:cNvSpPr>
                <p:nvPr/>
              </p:nvSpPr>
              <p:spPr bwMode="auto">
                <a:xfrm>
                  <a:off x="8543926" y="5172076"/>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389052EF-3A92-42FF-A8F5-AE5C61CDE126}"/>
                    </a:ext>
                  </a:extLst>
                </p:cNvPr>
                <p:cNvSpPr>
                  <a:spLocks noChangeArrowheads="1"/>
                </p:cNvSpPr>
                <p:nvPr/>
              </p:nvSpPr>
              <p:spPr bwMode="auto">
                <a:xfrm>
                  <a:off x="8543926" y="52720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18" name="Freeform 240">
                  <a:extLst>
                    <a:ext uri="{FF2B5EF4-FFF2-40B4-BE49-F238E27FC236}">
                      <a16:creationId xmlns:a16="http://schemas.microsoft.com/office/drawing/2014/main" id="{2C35CD08-6BC0-4B8B-B687-87817D9AA065}"/>
                    </a:ext>
                  </a:extLst>
                </p:cNvPr>
                <p:cNvSpPr>
                  <a:spLocks/>
                </p:cNvSpPr>
                <p:nvPr/>
              </p:nvSpPr>
              <p:spPr bwMode="auto">
                <a:xfrm>
                  <a:off x="7881938" y="2409826"/>
                  <a:ext cx="1373188" cy="1693863"/>
                </a:xfrm>
                <a:custGeom>
                  <a:avLst/>
                  <a:gdLst>
                    <a:gd name="T0" fmla="*/ 434 w 865"/>
                    <a:gd name="T1" fmla="*/ 0 h 1067"/>
                    <a:gd name="T2" fmla="*/ 389 w 865"/>
                    <a:gd name="T3" fmla="*/ 2 h 1067"/>
                    <a:gd name="T4" fmla="*/ 304 w 865"/>
                    <a:gd name="T5" fmla="*/ 19 h 1067"/>
                    <a:gd name="T6" fmla="*/ 226 w 865"/>
                    <a:gd name="T7" fmla="*/ 52 h 1067"/>
                    <a:gd name="T8" fmla="*/ 157 w 865"/>
                    <a:gd name="T9" fmla="*/ 98 h 1067"/>
                    <a:gd name="T10" fmla="*/ 98 w 865"/>
                    <a:gd name="T11" fmla="*/ 158 h 1067"/>
                    <a:gd name="T12" fmla="*/ 52 w 865"/>
                    <a:gd name="T13" fmla="*/ 226 h 1067"/>
                    <a:gd name="T14" fmla="*/ 20 w 865"/>
                    <a:gd name="T15" fmla="*/ 304 h 1067"/>
                    <a:gd name="T16" fmla="*/ 2 w 865"/>
                    <a:gd name="T17" fmla="*/ 387 h 1067"/>
                    <a:gd name="T18" fmla="*/ 0 w 865"/>
                    <a:gd name="T19" fmla="*/ 432 h 1067"/>
                    <a:gd name="T20" fmla="*/ 0 w 865"/>
                    <a:gd name="T21" fmla="*/ 456 h 1067"/>
                    <a:gd name="T22" fmla="*/ 6 w 865"/>
                    <a:gd name="T23" fmla="*/ 502 h 1067"/>
                    <a:gd name="T24" fmla="*/ 15 w 865"/>
                    <a:gd name="T25" fmla="*/ 547 h 1067"/>
                    <a:gd name="T26" fmla="*/ 30 w 865"/>
                    <a:gd name="T27" fmla="*/ 589 h 1067"/>
                    <a:gd name="T28" fmla="*/ 48 w 865"/>
                    <a:gd name="T29" fmla="*/ 630 h 1067"/>
                    <a:gd name="T30" fmla="*/ 70 w 865"/>
                    <a:gd name="T31" fmla="*/ 669 h 1067"/>
                    <a:gd name="T32" fmla="*/ 96 w 865"/>
                    <a:gd name="T33" fmla="*/ 704 h 1067"/>
                    <a:gd name="T34" fmla="*/ 141 w 865"/>
                    <a:gd name="T35" fmla="*/ 752 h 1067"/>
                    <a:gd name="T36" fmla="*/ 154 w 865"/>
                    <a:gd name="T37" fmla="*/ 763 h 1067"/>
                    <a:gd name="T38" fmla="*/ 178 w 865"/>
                    <a:gd name="T39" fmla="*/ 787 h 1067"/>
                    <a:gd name="T40" fmla="*/ 219 w 865"/>
                    <a:gd name="T41" fmla="*/ 843 h 1067"/>
                    <a:gd name="T42" fmla="*/ 246 w 865"/>
                    <a:gd name="T43" fmla="*/ 906 h 1067"/>
                    <a:gd name="T44" fmla="*/ 261 w 865"/>
                    <a:gd name="T45" fmla="*/ 975 h 1067"/>
                    <a:gd name="T46" fmla="*/ 263 w 865"/>
                    <a:gd name="T47" fmla="*/ 1067 h 1067"/>
                    <a:gd name="T48" fmla="*/ 602 w 865"/>
                    <a:gd name="T49" fmla="*/ 1067 h 1067"/>
                    <a:gd name="T50" fmla="*/ 602 w 865"/>
                    <a:gd name="T51" fmla="*/ 1012 h 1067"/>
                    <a:gd name="T52" fmla="*/ 610 w 865"/>
                    <a:gd name="T53" fmla="*/ 939 h 1067"/>
                    <a:gd name="T54" fmla="*/ 632 w 865"/>
                    <a:gd name="T55" fmla="*/ 873 h 1067"/>
                    <a:gd name="T56" fmla="*/ 667 w 865"/>
                    <a:gd name="T57" fmla="*/ 813 h 1067"/>
                    <a:gd name="T58" fmla="*/ 711 w 865"/>
                    <a:gd name="T59" fmla="*/ 763 h 1067"/>
                    <a:gd name="T60" fmla="*/ 724 w 865"/>
                    <a:gd name="T61" fmla="*/ 752 h 1067"/>
                    <a:gd name="T62" fmla="*/ 756 w 865"/>
                    <a:gd name="T63" fmla="*/ 721 h 1067"/>
                    <a:gd name="T64" fmla="*/ 784 w 865"/>
                    <a:gd name="T65" fmla="*/ 686 h 1067"/>
                    <a:gd name="T66" fmla="*/ 808 w 865"/>
                    <a:gd name="T67" fmla="*/ 648 h 1067"/>
                    <a:gd name="T68" fmla="*/ 828 w 865"/>
                    <a:gd name="T69" fmla="*/ 610 h 1067"/>
                    <a:gd name="T70" fmla="*/ 843 w 865"/>
                    <a:gd name="T71" fmla="*/ 569 h 1067"/>
                    <a:gd name="T72" fmla="*/ 856 w 865"/>
                    <a:gd name="T73" fmla="*/ 524 h 1067"/>
                    <a:gd name="T74" fmla="*/ 863 w 865"/>
                    <a:gd name="T75" fmla="*/ 480 h 1067"/>
                    <a:gd name="T76" fmla="*/ 865 w 865"/>
                    <a:gd name="T77" fmla="*/ 432 h 1067"/>
                    <a:gd name="T78" fmla="*/ 865 w 865"/>
                    <a:gd name="T79" fmla="*/ 409 h 1067"/>
                    <a:gd name="T80" fmla="*/ 856 w 865"/>
                    <a:gd name="T81" fmla="*/ 345 h 1067"/>
                    <a:gd name="T82" fmla="*/ 832 w 865"/>
                    <a:gd name="T83" fmla="*/ 263 h 1067"/>
                    <a:gd name="T84" fmla="*/ 791 w 865"/>
                    <a:gd name="T85" fmla="*/ 191 h 1067"/>
                    <a:gd name="T86" fmla="*/ 739 w 865"/>
                    <a:gd name="T87" fmla="*/ 126 h 1067"/>
                    <a:gd name="T88" fmla="*/ 674 w 865"/>
                    <a:gd name="T89" fmla="*/ 74 h 1067"/>
                    <a:gd name="T90" fmla="*/ 600 w 865"/>
                    <a:gd name="T91" fmla="*/ 33 h 1067"/>
                    <a:gd name="T92" fmla="*/ 521 w 865"/>
                    <a:gd name="T93" fmla="*/ 7 h 1067"/>
                    <a:gd name="T94" fmla="*/ 456 w 865"/>
                    <a:gd name="T95" fmla="*/ 0 h 1067"/>
                    <a:gd name="T96" fmla="*/ 434 w 865"/>
                    <a:gd name="T9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5" h="1067">
                      <a:moveTo>
                        <a:pt x="434" y="0"/>
                      </a:moveTo>
                      <a:lnTo>
                        <a:pt x="434" y="0"/>
                      </a:lnTo>
                      <a:lnTo>
                        <a:pt x="411" y="0"/>
                      </a:lnTo>
                      <a:lnTo>
                        <a:pt x="389" y="2"/>
                      </a:lnTo>
                      <a:lnTo>
                        <a:pt x="345" y="7"/>
                      </a:lnTo>
                      <a:lnTo>
                        <a:pt x="304" y="19"/>
                      </a:lnTo>
                      <a:lnTo>
                        <a:pt x="265" y="33"/>
                      </a:lnTo>
                      <a:lnTo>
                        <a:pt x="226" y="52"/>
                      </a:lnTo>
                      <a:lnTo>
                        <a:pt x="191" y="74"/>
                      </a:lnTo>
                      <a:lnTo>
                        <a:pt x="157" y="98"/>
                      </a:lnTo>
                      <a:lnTo>
                        <a:pt x="126" y="126"/>
                      </a:lnTo>
                      <a:lnTo>
                        <a:pt x="98" y="158"/>
                      </a:lnTo>
                      <a:lnTo>
                        <a:pt x="74" y="191"/>
                      </a:lnTo>
                      <a:lnTo>
                        <a:pt x="52" y="226"/>
                      </a:lnTo>
                      <a:lnTo>
                        <a:pt x="33" y="263"/>
                      </a:lnTo>
                      <a:lnTo>
                        <a:pt x="20" y="304"/>
                      </a:lnTo>
                      <a:lnTo>
                        <a:pt x="9" y="345"/>
                      </a:lnTo>
                      <a:lnTo>
                        <a:pt x="2" y="387"/>
                      </a:lnTo>
                      <a:lnTo>
                        <a:pt x="0" y="409"/>
                      </a:lnTo>
                      <a:lnTo>
                        <a:pt x="0" y="432"/>
                      </a:lnTo>
                      <a:lnTo>
                        <a:pt x="0" y="432"/>
                      </a:lnTo>
                      <a:lnTo>
                        <a:pt x="0" y="456"/>
                      </a:lnTo>
                      <a:lnTo>
                        <a:pt x="2" y="480"/>
                      </a:lnTo>
                      <a:lnTo>
                        <a:pt x="6" y="502"/>
                      </a:lnTo>
                      <a:lnTo>
                        <a:pt x="9" y="524"/>
                      </a:lnTo>
                      <a:lnTo>
                        <a:pt x="15" y="547"/>
                      </a:lnTo>
                      <a:lnTo>
                        <a:pt x="22" y="569"/>
                      </a:lnTo>
                      <a:lnTo>
                        <a:pt x="30" y="589"/>
                      </a:lnTo>
                      <a:lnTo>
                        <a:pt x="39" y="610"/>
                      </a:lnTo>
                      <a:lnTo>
                        <a:pt x="48" y="630"/>
                      </a:lnTo>
                      <a:lnTo>
                        <a:pt x="59" y="648"/>
                      </a:lnTo>
                      <a:lnTo>
                        <a:pt x="70" y="669"/>
                      </a:lnTo>
                      <a:lnTo>
                        <a:pt x="83" y="686"/>
                      </a:lnTo>
                      <a:lnTo>
                        <a:pt x="96" y="704"/>
                      </a:lnTo>
                      <a:lnTo>
                        <a:pt x="109" y="721"/>
                      </a:lnTo>
                      <a:lnTo>
                        <a:pt x="141" y="752"/>
                      </a:lnTo>
                      <a:lnTo>
                        <a:pt x="141" y="752"/>
                      </a:lnTo>
                      <a:lnTo>
                        <a:pt x="154" y="763"/>
                      </a:lnTo>
                      <a:lnTo>
                        <a:pt x="154" y="763"/>
                      </a:lnTo>
                      <a:lnTo>
                        <a:pt x="178" y="787"/>
                      </a:lnTo>
                      <a:lnTo>
                        <a:pt x="200" y="813"/>
                      </a:lnTo>
                      <a:lnTo>
                        <a:pt x="219" y="843"/>
                      </a:lnTo>
                      <a:lnTo>
                        <a:pt x="233" y="873"/>
                      </a:lnTo>
                      <a:lnTo>
                        <a:pt x="246" y="906"/>
                      </a:lnTo>
                      <a:lnTo>
                        <a:pt x="256" y="939"/>
                      </a:lnTo>
                      <a:lnTo>
                        <a:pt x="261" y="975"/>
                      </a:lnTo>
                      <a:lnTo>
                        <a:pt x="263" y="1012"/>
                      </a:lnTo>
                      <a:lnTo>
                        <a:pt x="263" y="1067"/>
                      </a:lnTo>
                      <a:lnTo>
                        <a:pt x="434" y="1067"/>
                      </a:lnTo>
                      <a:lnTo>
                        <a:pt x="602" y="1067"/>
                      </a:lnTo>
                      <a:lnTo>
                        <a:pt x="602" y="1012"/>
                      </a:lnTo>
                      <a:lnTo>
                        <a:pt x="602" y="1012"/>
                      </a:lnTo>
                      <a:lnTo>
                        <a:pt x="604" y="975"/>
                      </a:lnTo>
                      <a:lnTo>
                        <a:pt x="610" y="939"/>
                      </a:lnTo>
                      <a:lnTo>
                        <a:pt x="619" y="906"/>
                      </a:lnTo>
                      <a:lnTo>
                        <a:pt x="632" y="873"/>
                      </a:lnTo>
                      <a:lnTo>
                        <a:pt x="647" y="843"/>
                      </a:lnTo>
                      <a:lnTo>
                        <a:pt x="667" y="813"/>
                      </a:lnTo>
                      <a:lnTo>
                        <a:pt x="687" y="787"/>
                      </a:lnTo>
                      <a:lnTo>
                        <a:pt x="711" y="763"/>
                      </a:lnTo>
                      <a:lnTo>
                        <a:pt x="711" y="763"/>
                      </a:lnTo>
                      <a:lnTo>
                        <a:pt x="724" y="752"/>
                      </a:lnTo>
                      <a:lnTo>
                        <a:pt x="724" y="752"/>
                      </a:lnTo>
                      <a:lnTo>
                        <a:pt x="756" y="721"/>
                      </a:lnTo>
                      <a:lnTo>
                        <a:pt x="769" y="704"/>
                      </a:lnTo>
                      <a:lnTo>
                        <a:pt x="784" y="686"/>
                      </a:lnTo>
                      <a:lnTo>
                        <a:pt x="795" y="669"/>
                      </a:lnTo>
                      <a:lnTo>
                        <a:pt x="808" y="648"/>
                      </a:lnTo>
                      <a:lnTo>
                        <a:pt x="817" y="630"/>
                      </a:lnTo>
                      <a:lnTo>
                        <a:pt x="828" y="610"/>
                      </a:lnTo>
                      <a:lnTo>
                        <a:pt x="836" y="589"/>
                      </a:lnTo>
                      <a:lnTo>
                        <a:pt x="843" y="569"/>
                      </a:lnTo>
                      <a:lnTo>
                        <a:pt x="850" y="547"/>
                      </a:lnTo>
                      <a:lnTo>
                        <a:pt x="856" y="524"/>
                      </a:lnTo>
                      <a:lnTo>
                        <a:pt x="860" y="502"/>
                      </a:lnTo>
                      <a:lnTo>
                        <a:pt x="863" y="480"/>
                      </a:lnTo>
                      <a:lnTo>
                        <a:pt x="865" y="456"/>
                      </a:lnTo>
                      <a:lnTo>
                        <a:pt x="865" y="432"/>
                      </a:lnTo>
                      <a:lnTo>
                        <a:pt x="865" y="432"/>
                      </a:lnTo>
                      <a:lnTo>
                        <a:pt x="865" y="409"/>
                      </a:lnTo>
                      <a:lnTo>
                        <a:pt x="863" y="387"/>
                      </a:lnTo>
                      <a:lnTo>
                        <a:pt x="856" y="345"/>
                      </a:lnTo>
                      <a:lnTo>
                        <a:pt x="847" y="304"/>
                      </a:lnTo>
                      <a:lnTo>
                        <a:pt x="832" y="263"/>
                      </a:lnTo>
                      <a:lnTo>
                        <a:pt x="813" y="226"/>
                      </a:lnTo>
                      <a:lnTo>
                        <a:pt x="791" y="191"/>
                      </a:lnTo>
                      <a:lnTo>
                        <a:pt x="767" y="158"/>
                      </a:lnTo>
                      <a:lnTo>
                        <a:pt x="739" y="126"/>
                      </a:lnTo>
                      <a:lnTo>
                        <a:pt x="708" y="98"/>
                      </a:lnTo>
                      <a:lnTo>
                        <a:pt x="674" y="74"/>
                      </a:lnTo>
                      <a:lnTo>
                        <a:pt x="639" y="52"/>
                      </a:lnTo>
                      <a:lnTo>
                        <a:pt x="600" y="33"/>
                      </a:lnTo>
                      <a:lnTo>
                        <a:pt x="561" y="19"/>
                      </a:lnTo>
                      <a:lnTo>
                        <a:pt x="521" y="7"/>
                      </a:lnTo>
                      <a:lnTo>
                        <a:pt x="476" y="2"/>
                      </a:lnTo>
                      <a:lnTo>
                        <a:pt x="456" y="0"/>
                      </a:lnTo>
                      <a:lnTo>
                        <a:pt x="434" y="0"/>
                      </a:lnTo>
                      <a:lnTo>
                        <a:pt x="434" y="0"/>
                      </a:lnTo>
                      <a:close/>
                    </a:path>
                  </a:pathLst>
                </a:custGeom>
                <a:solidFill>
                  <a:srgbClr val="FDD300"/>
                </a:solidFill>
                <a:ln w="222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241">
                  <a:extLst>
                    <a:ext uri="{FF2B5EF4-FFF2-40B4-BE49-F238E27FC236}">
                      <a16:creationId xmlns:a16="http://schemas.microsoft.com/office/drawing/2014/main" id="{48363F46-C1B1-4332-8335-A2F8F0FAF7A4}"/>
                    </a:ext>
                  </a:extLst>
                </p:cNvPr>
                <p:cNvSpPr>
                  <a:spLocks noEditPoints="1"/>
                </p:cNvSpPr>
                <p:nvPr/>
              </p:nvSpPr>
              <p:spPr bwMode="auto">
                <a:xfrm>
                  <a:off x="8275638" y="4079876"/>
                  <a:ext cx="585788" cy="333375"/>
                </a:xfrm>
                <a:custGeom>
                  <a:avLst/>
                  <a:gdLst>
                    <a:gd name="T0" fmla="*/ 369 w 369"/>
                    <a:gd name="T1" fmla="*/ 210 h 210"/>
                    <a:gd name="T2" fmla="*/ 0 w 369"/>
                    <a:gd name="T3" fmla="*/ 210 h 210"/>
                    <a:gd name="T4" fmla="*/ 0 w 369"/>
                    <a:gd name="T5" fmla="*/ 0 h 210"/>
                    <a:gd name="T6" fmla="*/ 369 w 369"/>
                    <a:gd name="T7" fmla="*/ 0 h 210"/>
                    <a:gd name="T8" fmla="*/ 369 w 369"/>
                    <a:gd name="T9" fmla="*/ 210 h 210"/>
                    <a:gd name="T10" fmla="*/ 30 w 369"/>
                    <a:gd name="T11" fmla="*/ 180 h 210"/>
                    <a:gd name="T12" fmla="*/ 339 w 369"/>
                    <a:gd name="T13" fmla="*/ 180 h 210"/>
                    <a:gd name="T14" fmla="*/ 339 w 369"/>
                    <a:gd name="T15" fmla="*/ 32 h 210"/>
                    <a:gd name="T16" fmla="*/ 30 w 369"/>
                    <a:gd name="T17" fmla="*/ 32 h 210"/>
                    <a:gd name="T18" fmla="*/ 30 w 369"/>
                    <a:gd name="T19"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10">
                      <a:moveTo>
                        <a:pt x="369" y="210"/>
                      </a:moveTo>
                      <a:lnTo>
                        <a:pt x="0" y="210"/>
                      </a:lnTo>
                      <a:lnTo>
                        <a:pt x="0" y="0"/>
                      </a:lnTo>
                      <a:lnTo>
                        <a:pt x="369" y="0"/>
                      </a:lnTo>
                      <a:lnTo>
                        <a:pt x="369" y="210"/>
                      </a:lnTo>
                      <a:close/>
                      <a:moveTo>
                        <a:pt x="30" y="180"/>
                      </a:moveTo>
                      <a:lnTo>
                        <a:pt x="339" y="180"/>
                      </a:lnTo>
                      <a:lnTo>
                        <a:pt x="339" y="32"/>
                      </a:lnTo>
                      <a:lnTo>
                        <a:pt x="30" y="32"/>
                      </a:lnTo>
                      <a:lnTo>
                        <a:pt x="30"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44F504D5-7A7E-4ACC-BCF5-A92044FCFA7D}"/>
                    </a:ext>
                  </a:extLst>
                </p:cNvPr>
                <p:cNvSpPr>
                  <a:spLocks noChangeArrowheads="1"/>
                </p:cNvSpPr>
                <p:nvPr/>
              </p:nvSpPr>
              <p:spPr bwMode="auto">
                <a:xfrm>
                  <a:off x="8250238" y="4079876"/>
                  <a:ext cx="63817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C1CBD50D-402F-4749-99F6-343DEE0C6B5F}"/>
                    </a:ext>
                  </a:extLst>
                </p:cNvPr>
                <p:cNvSpPr>
                  <a:spLocks noChangeArrowheads="1"/>
                </p:cNvSpPr>
                <p:nvPr/>
              </p:nvSpPr>
              <p:spPr bwMode="auto">
                <a:xfrm>
                  <a:off x="8250238" y="4175126"/>
                  <a:ext cx="638175"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AF44BB8C-3666-440F-AA8D-1F2444422749}"/>
                    </a:ext>
                  </a:extLst>
                </p:cNvPr>
                <p:cNvSpPr>
                  <a:spLocks noChangeArrowheads="1"/>
                </p:cNvSpPr>
                <p:nvPr/>
              </p:nvSpPr>
              <p:spPr bwMode="auto">
                <a:xfrm>
                  <a:off x="8250238" y="4271963"/>
                  <a:ext cx="6381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E9F10FF6-3852-4486-BFA3-65DD08A32BF4}"/>
                    </a:ext>
                  </a:extLst>
                </p:cNvPr>
                <p:cNvSpPr>
                  <a:spLocks noChangeArrowheads="1"/>
                </p:cNvSpPr>
                <p:nvPr/>
              </p:nvSpPr>
              <p:spPr bwMode="auto">
                <a:xfrm>
                  <a:off x="8250238" y="4365626"/>
                  <a:ext cx="638175"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24" name="Freeform 246">
                  <a:extLst>
                    <a:ext uri="{FF2B5EF4-FFF2-40B4-BE49-F238E27FC236}">
                      <a16:creationId xmlns:a16="http://schemas.microsoft.com/office/drawing/2014/main" id="{FA179A60-74EB-4200-9514-9AD1B05F8A69}"/>
                    </a:ext>
                  </a:extLst>
                </p:cNvPr>
                <p:cNvSpPr>
                  <a:spLocks noEditPoints="1"/>
                </p:cNvSpPr>
                <p:nvPr/>
              </p:nvSpPr>
              <p:spPr bwMode="auto">
                <a:xfrm>
                  <a:off x="8443913" y="4365626"/>
                  <a:ext cx="249238" cy="155575"/>
                </a:xfrm>
                <a:custGeom>
                  <a:avLst/>
                  <a:gdLst>
                    <a:gd name="T0" fmla="*/ 157 w 157"/>
                    <a:gd name="T1" fmla="*/ 98 h 98"/>
                    <a:gd name="T2" fmla="*/ 0 w 157"/>
                    <a:gd name="T3" fmla="*/ 98 h 98"/>
                    <a:gd name="T4" fmla="*/ 0 w 157"/>
                    <a:gd name="T5" fmla="*/ 0 h 98"/>
                    <a:gd name="T6" fmla="*/ 157 w 157"/>
                    <a:gd name="T7" fmla="*/ 0 h 98"/>
                    <a:gd name="T8" fmla="*/ 157 w 157"/>
                    <a:gd name="T9" fmla="*/ 98 h 98"/>
                    <a:gd name="T10" fmla="*/ 30 w 157"/>
                    <a:gd name="T11" fmla="*/ 69 h 98"/>
                    <a:gd name="T12" fmla="*/ 128 w 157"/>
                    <a:gd name="T13" fmla="*/ 69 h 98"/>
                    <a:gd name="T14" fmla="*/ 128 w 157"/>
                    <a:gd name="T15" fmla="*/ 30 h 98"/>
                    <a:gd name="T16" fmla="*/ 30 w 157"/>
                    <a:gd name="T17" fmla="*/ 30 h 98"/>
                    <a:gd name="T18" fmla="*/ 30 w 157"/>
                    <a:gd name="T19" fmla="*/ 6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8">
                      <a:moveTo>
                        <a:pt x="157" y="98"/>
                      </a:moveTo>
                      <a:lnTo>
                        <a:pt x="0" y="98"/>
                      </a:lnTo>
                      <a:lnTo>
                        <a:pt x="0" y="0"/>
                      </a:lnTo>
                      <a:lnTo>
                        <a:pt x="157" y="0"/>
                      </a:lnTo>
                      <a:lnTo>
                        <a:pt x="157" y="98"/>
                      </a:lnTo>
                      <a:close/>
                      <a:moveTo>
                        <a:pt x="30" y="69"/>
                      </a:moveTo>
                      <a:lnTo>
                        <a:pt x="128" y="69"/>
                      </a:lnTo>
                      <a:lnTo>
                        <a:pt x="128" y="30"/>
                      </a:lnTo>
                      <a:lnTo>
                        <a:pt x="30" y="30"/>
                      </a:lnTo>
                      <a:lnTo>
                        <a:pt x="3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A955F91C-F774-4BF6-AEB1-172034682396}"/>
                    </a:ext>
                  </a:extLst>
                </p:cNvPr>
                <p:cNvSpPr>
                  <a:spLocks noChangeArrowheads="1"/>
                </p:cNvSpPr>
                <p:nvPr/>
              </p:nvSpPr>
              <p:spPr bwMode="auto">
                <a:xfrm>
                  <a:off x="8543926" y="3471863"/>
                  <a:ext cx="49213" cy="631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48">
                  <a:extLst>
                    <a:ext uri="{FF2B5EF4-FFF2-40B4-BE49-F238E27FC236}">
                      <a16:creationId xmlns:a16="http://schemas.microsoft.com/office/drawing/2014/main" id="{20BA89EC-750D-4B3D-8770-1E27FD8E862F}"/>
                    </a:ext>
                  </a:extLst>
                </p:cNvPr>
                <p:cNvSpPr>
                  <a:spLocks/>
                </p:cNvSpPr>
                <p:nvPr/>
              </p:nvSpPr>
              <p:spPr bwMode="auto">
                <a:xfrm>
                  <a:off x="8375651" y="2968626"/>
                  <a:ext cx="385763" cy="255588"/>
                </a:xfrm>
                <a:custGeom>
                  <a:avLst/>
                  <a:gdLst>
                    <a:gd name="T0" fmla="*/ 145 w 243"/>
                    <a:gd name="T1" fmla="*/ 161 h 161"/>
                    <a:gd name="T2" fmla="*/ 98 w 243"/>
                    <a:gd name="T3" fmla="*/ 69 h 161"/>
                    <a:gd name="T4" fmla="*/ 85 w 243"/>
                    <a:gd name="T5" fmla="*/ 95 h 161"/>
                    <a:gd name="T6" fmla="*/ 0 w 243"/>
                    <a:gd name="T7" fmla="*/ 95 h 161"/>
                    <a:gd name="T8" fmla="*/ 0 w 243"/>
                    <a:gd name="T9" fmla="*/ 65 h 161"/>
                    <a:gd name="T10" fmla="*/ 65 w 243"/>
                    <a:gd name="T11" fmla="*/ 65 h 161"/>
                    <a:gd name="T12" fmla="*/ 98 w 243"/>
                    <a:gd name="T13" fmla="*/ 0 h 161"/>
                    <a:gd name="T14" fmla="*/ 145 w 243"/>
                    <a:gd name="T15" fmla="*/ 93 h 161"/>
                    <a:gd name="T16" fmla="*/ 160 w 243"/>
                    <a:gd name="T17" fmla="*/ 65 h 161"/>
                    <a:gd name="T18" fmla="*/ 243 w 243"/>
                    <a:gd name="T19" fmla="*/ 65 h 161"/>
                    <a:gd name="T20" fmla="*/ 243 w 243"/>
                    <a:gd name="T21" fmla="*/ 95 h 161"/>
                    <a:gd name="T22" fmla="*/ 178 w 243"/>
                    <a:gd name="T23" fmla="*/ 95 h 161"/>
                    <a:gd name="T24" fmla="*/ 145 w 243"/>
                    <a:gd name="T25"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161">
                      <a:moveTo>
                        <a:pt x="145" y="161"/>
                      </a:moveTo>
                      <a:lnTo>
                        <a:pt x="98" y="69"/>
                      </a:lnTo>
                      <a:lnTo>
                        <a:pt x="85" y="95"/>
                      </a:lnTo>
                      <a:lnTo>
                        <a:pt x="0" y="95"/>
                      </a:lnTo>
                      <a:lnTo>
                        <a:pt x="0" y="65"/>
                      </a:lnTo>
                      <a:lnTo>
                        <a:pt x="65" y="65"/>
                      </a:lnTo>
                      <a:lnTo>
                        <a:pt x="98" y="0"/>
                      </a:lnTo>
                      <a:lnTo>
                        <a:pt x="145" y="93"/>
                      </a:lnTo>
                      <a:lnTo>
                        <a:pt x="160" y="65"/>
                      </a:lnTo>
                      <a:lnTo>
                        <a:pt x="243" y="65"/>
                      </a:lnTo>
                      <a:lnTo>
                        <a:pt x="243" y="95"/>
                      </a:lnTo>
                      <a:lnTo>
                        <a:pt x="178" y="95"/>
                      </a:lnTo>
                      <a:lnTo>
                        <a:pt x="145"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27" name="Freeform 249">
                  <a:extLst>
                    <a:ext uri="{FF2B5EF4-FFF2-40B4-BE49-F238E27FC236}">
                      <a16:creationId xmlns:a16="http://schemas.microsoft.com/office/drawing/2014/main" id="{AD70F6AF-71A7-4E8D-89D2-5EB9A9290F36}"/>
                    </a:ext>
                  </a:extLst>
                </p:cNvPr>
                <p:cNvSpPr>
                  <a:spLocks/>
                </p:cNvSpPr>
                <p:nvPr/>
              </p:nvSpPr>
              <p:spPr bwMode="auto">
                <a:xfrm>
                  <a:off x="8334376" y="3121026"/>
                  <a:ext cx="468313" cy="395288"/>
                </a:xfrm>
                <a:custGeom>
                  <a:avLst/>
                  <a:gdLst>
                    <a:gd name="T0" fmla="*/ 149 w 295"/>
                    <a:gd name="T1" fmla="*/ 249 h 249"/>
                    <a:gd name="T2" fmla="*/ 0 w 295"/>
                    <a:gd name="T3" fmla="*/ 17 h 249"/>
                    <a:gd name="T4" fmla="*/ 26 w 295"/>
                    <a:gd name="T5" fmla="*/ 0 h 249"/>
                    <a:gd name="T6" fmla="*/ 149 w 295"/>
                    <a:gd name="T7" fmla="*/ 193 h 249"/>
                    <a:gd name="T8" fmla="*/ 269 w 295"/>
                    <a:gd name="T9" fmla="*/ 0 h 249"/>
                    <a:gd name="T10" fmla="*/ 295 w 295"/>
                    <a:gd name="T11" fmla="*/ 17 h 249"/>
                    <a:gd name="T12" fmla="*/ 149 w 29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295" h="249">
                      <a:moveTo>
                        <a:pt x="149" y="249"/>
                      </a:moveTo>
                      <a:lnTo>
                        <a:pt x="0" y="17"/>
                      </a:lnTo>
                      <a:lnTo>
                        <a:pt x="26" y="0"/>
                      </a:lnTo>
                      <a:lnTo>
                        <a:pt x="149" y="193"/>
                      </a:lnTo>
                      <a:lnTo>
                        <a:pt x="269" y="0"/>
                      </a:lnTo>
                      <a:lnTo>
                        <a:pt x="295" y="17"/>
                      </a:lnTo>
                      <a:lnTo>
                        <a:pt x="149"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28" name="Freeform 250">
                  <a:extLst>
                    <a:ext uri="{FF2B5EF4-FFF2-40B4-BE49-F238E27FC236}">
                      <a16:creationId xmlns:a16="http://schemas.microsoft.com/office/drawing/2014/main" id="{C73B7F44-808D-4D7E-B6A4-2F8A70351920}"/>
                    </a:ext>
                  </a:extLst>
                </p:cNvPr>
                <p:cNvSpPr>
                  <a:spLocks noEditPoints="1"/>
                </p:cNvSpPr>
                <p:nvPr/>
              </p:nvSpPr>
              <p:spPr bwMode="auto">
                <a:xfrm>
                  <a:off x="8255001" y="3024188"/>
                  <a:ext cx="144463" cy="144463"/>
                </a:xfrm>
                <a:custGeom>
                  <a:avLst/>
                  <a:gdLst>
                    <a:gd name="T0" fmla="*/ 47 w 91"/>
                    <a:gd name="T1" fmla="*/ 91 h 91"/>
                    <a:gd name="T2" fmla="*/ 47 w 91"/>
                    <a:gd name="T3" fmla="*/ 91 h 91"/>
                    <a:gd name="T4" fmla="*/ 37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2 w 91"/>
                    <a:gd name="T17" fmla="*/ 54 h 91"/>
                    <a:gd name="T18" fmla="*/ 0 w 91"/>
                    <a:gd name="T19" fmla="*/ 45 h 91"/>
                    <a:gd name="T20" fmla="*/ 0 w 91"/>
                    <a:gd name="T21" fmla="*/ 45 h 91"/>
                    <a:gd name="T22" fmla="*/ 2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7 w 91"/>
                    <a:gd name="T35" fmla="*/ 0 h 91"/>
                    <a:gd name="T36" fmla="*/ 47 w 91"/>
                    <a:gd name="T37" fmla="*/ 0 h 91"/>
                    <a:gd name="T38" fmla="*/ 47 w 91"/>
                    <a:gd name="T39" fmla="*/ 0 h 91"/>
                    <a:gd name="T40" fmla="*/ 56 w 91"/>
                    <a:gd name="T41" fmla="*/ 0 h 91"/>
                    <a:gd name="T42" fmla="*/ 63 w 91"/>
                    <a:gd name="T43" fmla="*/ 4 h 91"/>
                    <a:gd name="T44" fmla="*/ 73 w 91"/>
                    <a:gd name="T45" fmla="*/ 8 h 91"/>
                    <a:gd name="T46" fmla="*/ 78 w 91"/>
                    <a:gd name="T47" fmla="*/ 13 h 91"/>
                    <a:gd name="T48" fmla="*/ 84 w 91"/>
                    <a:gd name="T49" fmla="*/ 21 h 91"/>
                    <a:gd name="T50" fmla="*/ 87 w 91"/>
                    <a:gd name="T51" fmla="*/ 28 h 91"/>
                    <a:gd name="T52" fmla="*/ 91 w 91"/>
                    <a:gd name="T53" fmla="*/ 35 h 91"/>
                    <a:gd name="T54" fmla="*/ 91 w 91"/>
                    <a:gd name="T55" fmla="*/ 45 h 91"/>
                    <a:gd name="T56" fmla="*/ 91 w 91"/>
                    <a:gd name="T57" fmla="*/ 45 h 91"/>
                    <a:gd name="T58" fmla="*/ 91 w 91"/>
                    <a:gd name="T59" fmla="*/ 54 h 91"/>
                    <a:gd name="T60" fmla="*/ 87 w 91"/>
                    <a:gd name="T61" fmla="*/ 63 h 91"/>
                    <a:gd name="T62" fmla="*/ 84 w 91"/>
                    <a:gd name="T63" fmla="*/ 71 h 91"/>
                    <a:gd name="T64" fmla="*/ 78 w 91"/>
                    <a:gd name="T65" fmla="*/ 78 h 91"/>
                    <a:gd name="T66" fmla="*/ 73 w 91"/>
                    <a:gd name="T67" fmla="*/ 84 h 91"/>
                    <a:gd name="T68" fmla="*/ 63 w 91"/>
                    <a:gd name="T69" fmla="*/ 87 h 91"/>
                    <a:gd name="T70" fmla="*/ 56 w 91"/>
                    <a:gd name="T71" fmla="*/ 89 h 91"/>
                    <a:gd name="T72" fmla="*/ 47 w 91"/>
                    <a:gd name="T73" fmla="*/ 91 h 91"/>
                    <a:gd name="T74" fmla="*/ 47 w 91"/>
                    <a:gd name="T75" fmla="*/ 91 h 91"/>
                    <a:gd name="T76" fmla="*/ 47 w 91"/>
                    <a:gd name="T77" fmla="*/ 30 h 91"/>
                    <a:gd name="T78" fmla="*/ 47 w 91"/>
                    <a:gd name="T79" fmla="*/ 30 h 91"/>
                    <a:gd name="T80" fmla="*/ 41 w 91"/>
                    <a:gd name="T81" fmla="*/ 32 h 91"/>
                    <a:gd name="T82" fmla="*/ 35 w 91"/>
                    <a:gd name="T83" fmla="*/ 35 h 91"/>
                    <a:gd name="T84" fmla="*/ 32 w 91"/>
                    <a:gd name="T85" fmla="*/ 39 h 91"/>
                    <a:gd name="T86" fmla="*/ 32 w 91"/>
                    <a:gd name="T87" fmla="*/ 45 h 91"/>
                    <a:gd name="T88" fmla="*/ 32 w 91"/>
                    <a:gd name="T89" fmla="*/ 45 h 91"/>
                    <a:gd name="T90" fmla="*/ 32 w 91"/>
                    <a:gd name="T91" fmla="*/ 50 h 91"/>
                    <a:gd name="T92" fmla="*/ 35 w 91"/>
                    <a:gd name="T93" fmla="*/ 56 h 91"/>
                    <a:gd name="T94" fmla="*/ 41 w 91"/>
                    <a:gd name="T95" fmla="*/ 60 h 91"/>
                    <a:gd name="T96" fmla="*/ 47 w 91"/>
                    <a:gd name="T97" fmla="*/ 60 h 91"/>
                    <a:gd name="T98" fmla="*/ 47 w 91"/>
                    <a:gd name="T99" fmla="*/ 60 h 91"/>
                    <a:gd name="T100" fmla="*/ 52 w 91"/>
                    <a:gd name="T101" fmla="*/ 60 h 91"/>
                    <a:gd name="T102" fmla="*/ 58 w 91"/>
                    <a:gd name="T103" fmla="*/ 56 h 91"/>
                    <a:gd name="T104" fmla="*/ 60 w 91"/>
                    <a:gd name="T105" fmla="*/ 50 h 91"/>
                    <a:gd name="T106" fmla="*/ 61 w 91"/>
                    <a:gd name="T107" fmla="*/ 45 h 91"/>
                    <a:gd name="T108" fmla="*/ 61 w 91"/>
                    <a:gd name="T109" fmla="*/ 45 h 91"/>
                    <a:gd name="T110" fmla="*/ 60 w 91"/>
                    <a:gd name="T111" fmla="*/ 39 h 91"/>
                    <a:gd name="T112" fmla="*/ 58 w 91"/>
                    <a:gd name="T113" fmla="*/ 35 h 91"/>
                    <a:gd name="T114" fmla="*/ 52 w 91"/>
                    <a:gd name="T115" fmla="*/ 32 h 91"/>
                    <a:gd name="T116" fmla="*/ 47 w 91"/>
                    <a:gd name="T117" fmla="*/ 30 h 91"/>
                    <a:gd name="T118" fmla="*/ 47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7" y="91"/>
                      </a:moveTo>
                      <a:lnTo>
                        <a:pt x="47" y="91"/>
                      </a:lnTo>
                      <a:lnTo>
                        <a:pt x="37" y="89"/>
                      </a:lnTo>
                      <a:lnTo>
                        <a:pt x="28" y="87"/>
                      </a:lnTo>
                      <a:lnTo>
                        <a:pt x="21" y="84"/>
                      </a:lnTo>
                      <a:lnTo>
                        <a:pt x="13" y="78"/>
                      </a:lnTo>
                      <a:lnTo>
                        <a:pt x="8" y="71"/>
                      </a:lnTo>
                      <a:lnTo>
                        <a:pt x="4" y="63"/>
                      </a:lnTo>
                      <a:lnTo>
                        <a:pt x="2" y="54"/>
                      </a:lnTo>
                      <a:lnTo>
                        <a:pt x="0" y="45"/>
                      </a:lnTo>
                      <a:lnTo>
                        <a:pt x="0" y="45"/>
                      </a:lnTo>
                      <a:lnTo>
                        <a:pt x="2" y="35"/>
                      </a:lnTo>
                      <a:lnTo>
                        <a:pt x="4" y="28"/>
                      </a:lnTo>
                      <a:lnTo>
                        <a:pt x="8" y="21"/>
                      </a:lnTo>
                      <a:lnTo>
                        <a:pt x="13" y="13"/>
                      </a:lnTo>
                      <a:lnTo>
                        <a:pt x="21" y="8"/>
                      </a:lnTo>
                      <a:lnTo>
                        <a:pt x="28" y="4"/>
                      </a:lnTo>
                      <a:lnTo>
                        <a:pt x="37" y="0"/>
                      </a:lnTo>
                      <a:lnTo>
                        <a:pt x="47" y="0"/>
                      </a:lnTo>
                      <a:lnTo>
                        <a:pt x="47" y="0"/>
                      </a:lnTo>
                      <a:lnTo>
                        <a:pt x="56" y="0"/>
                      </a:lnTo>
                      <a:lnTo>
                        <a:pt x="63" y="4"/>
                      </a:lnTo>
                      <a:lnTo>
                        <a:pt x="73" y="8"/>
                      </a:lnTo>
                      <a:lnTo>
                        <a:pt x="78" y="13"/>
                      </a:lnTo>
                      <a:lnTo>
                        <a:pt x="84" y="21"/>
                      </a:lnTo>
                      <a:lnTo>
                        <a:pt x="87" y="28"/>
                      </a:lnTo>
                      <a:lnTo>
                        <a:pt x="91" y="35"/>
                      </a:lnTo>
                      <a:lnTo>
                        <a:pt x="91" y="45"/>
                      </a:lnTo>
                      <a:lnTo>
                        <a:pt x="91" y="45"/>
                      </a:lnTo>
                      <a:lnTo>
                        <a:pt x="91" y="54"/>
                      </a:lnTo>
                      <a:lnTo>
                        <a:pt x="87" y="63"/>
                      </a:lnTo>
                      <a:lnTo>
                        <a:pt x="84" y="71"/>
                      </a:lnTo>
                      <a:lnTo>
                        <a:pt x="78" y="78"/>
                      </a:lnTo>
                      <a:lnTo>
                        <a:pt x="73" y="84"/>
                      </a:lnTo>
                      <a:lnTo>
                        <a:pt x="63" y="87"/>
                      </a:lnTo>
                      <a:lnTo>
                        <a:pt x="56" y="89"/>
                      </a:lnTo>
                      <a:lnTo>
                        <a:pt x="47" y="91"/>
                      </a:lnTo>
                      <a:lnTo>
                        <a:pt x="47" y="91"/>
                      </a:lnTo>
                      <a:close/>
                      <a:moveTo>
                        <a:pt x="47" y="30"/>
                      </a:moveTo>
                      <a:lnTo>
                        <a:pt x="47" y="30"/>
                      </a:lnTo>
                      <a:lnTo>
                        <a:pt x="41" y="32"/>
                      </a:lnTo>
                      <a:lnTo>
                        <a:pt x="35" y="35"/>
                      </a:lnTo>
                      <a:lnTo>
                        <a:pt x="32" y="39"/>
                      </a:lnTo>
                      <a:lnTo>
                        <a:pt x="32" y="45"/>
                      </a:lnTo>
                      <a:lnTo>
                        <a:pt x="32" y="45"/>
                      </a:lnTo>
                      <a:lnTo>
                        <a:pt x="32" y="50"/>
                      </a:lnTo>
                      <a:lnTo>
                        <a:pt x="35" y="56"/>
                      </a:lnTo>
                      <a:lnTo>
                        <a:pt x="41" y="60"/>
                      </a:lnTo>
                      <a:lnTo>
                        <a:pt x="47" y="60"/>
                      </a:lnTo>
                      <a:lnTo>
                        <a:pt x="47" y="60"/>
                      </a:lnTo>
                      <a:lnTo>
                        <a:pt x="52" y="60"/>
                      </a:lnTo>
                      <a:lnTo>
                        <a:pt x="58" y="56"/>
                      </a:lnTo>
                      <a:lnTo>
                        <a:pt x="60" y="50"/>
                      </a:lnTo>
                      <a:lnTo>
                        <a:pt x="61" y="45"/>
                      </a:lnTo>
                      <a:lnTo>
                        <a:pt x="61" y="45"/>
                      </a:lnTo>
                      <a:lnTo>
                        <a:pt x="60" y="39"/>
                      </a:lnTo>
                      <a:lnTo>
                        <a:pt x="58" y="35"/>
                      </a:lnTo>
                      <a:lnTo>
                        <a:pt x="52" y="32"/>
                      </a:lnTo>
                      <a:lnTo>
                        <a:pt x="47" y="30"/>
                      </a:lnTo>
                      <a:lnTo>
                        <a:pt x="4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29" name="Freeform 251">
                  <a:extLst>
                    <a:ext uri="{FF2B5EF4-FFF2-40B4-BE49-F238E27FC236}">
                      <a16:creationId xmlns:a16="http://schemas.microsoft.com/office/drawing/2014/main" id="{8912995F-B8C5-4317-80BC-C331A0BFC16E}"/>
                    </a:ext>
                  </a:extLst>
                </p:cNvPr>
                <p:cNvSpPr>
                  <a:spLocks noEditPoints="1"/>
                </p:cNvSpPr>
                <p:nvPr/>
              </p:nvSpPr>
              <p:spPr bwMode="auto">
                <a:xfrm>
                  <a:off x="8737601" y="3024188"/>
                  <a:ext cx="144463" cy="144463"/>
                </a:xfrm>
                <a:custGeom>
                  <a:avLst/>
                  <a:gdLst>
                    <a:gd name="T0" fmla="*/ 45 w 91"/>
                    <a:gd name="T1" fmla="*/ 91 h 91"/>
                    <a:gd name="T2" fmla="*/ 45 w 91"/>
                    <a:gd name="T3" fmla="*/ 91 h 91"/>
                    <a:gd name="T4" fmla="*/ 35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0 w 91"/>
                    <a:gd name="T17" fmla="*/ 54 h 91"/>
                    <a:gd name="T18" fmla="*/ 0 w 91"/>
                    <a:gd name="T19" fmla="*/ 45 h 91"/>
                    <a:gd name="T20" fmla="*/ 0 w 91"/>
                    <a:gd name="T21" fmla="*/ 45 h 91"/>
                    <a:gd name="T22" fmla="*/ 0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5 w 91"/>
                    <a:gd name="T35" fmla="*/ 0 h 91"/>
                    <a:gd name="T36" fmla="*/ 45 w 91"/>
                    <a:gd name="T37" fmla="*/ 0 h 91"/>
                    <a:gd name="T38" fmla="*/ 45 w 91"/>
                    <a:gd name="T39" fmla="*/ 0 h 91"/>
                    <a:gd name="T40" fmla="*/ 54 w 91"/>
                    <a:gd name="T41" fmla="*/ 0 h 91"/>
                    <a:gd name="T42" fmla="*/ 63 w 91"/>
                    <a:gd name="T43" fmla="*/ 4 h 91"/>
                    <a:gd name="T44" fmla="*/ 71 w 91"/>
                    <a:gd name="T45" fmla="*/ 8 h 91"/>
                    <a:gd name="T46" fmla="*/ 78 w 91"/>
                    <a:gd name="T47" fmla="*/ 13 h 91"/>
                    <a:gd name="T48" fmla="*/ 84 w 91"/>
                    <a:gd name="T49" fmla="*/ 21 h 91"/>
                    <a:gd name="T50" fmla="*/ 87 w 91"/>
                    <a:gd name="T51" fmla="*/ 28 h 91"/>
                    <a:gd name="T52" fmla="*/ 89 w 91"/>
                    <a:gd name="T53" fmla="*/ 35 h 91"/>
                    <a:gd name="T54" fmla="*/ 91 w 91"/>
                    <a:gd name="T55" fmla="*/ 45 h 91"/>
                    <a:gd name="T56" fmla="*/ 91 w 91"/>
                    <a:gd name="T57" fmla="*/ 45 h 91"/>
                    <a:gd name="T58" fmla="*/ 89 w 91"/>
                    <a:gd name="T59" fmla="*/ 54 h 91"/>
                    <a:gd name="T60" fmla="*/ 87 w 91"/>
                    <a:gd name="T61" fmla="*/ 63 h 91"/>
                    <a:gd name="T62" fmla="*/ 84 w 91"/>
                    <a:gd name="T63" fmla="*/ 71 h 91"/>
                    <a:gd name="T64" fmla="*/ 78 w 91"/>
                    <a:gd name="T65" fmla="*/ 78 h 91"/>
                    <a:gd name="T66" fmla="*/ 71 w 91"/>
                    <a:gd name="T67" fmla="*/ 84 h 91"/>
                    <a:gd name="T68" fmla="*/ 63 w 91"/>
                    <a:gd name="T69" fmla="*/ 87 h 91"/>
                    <a:gd name="T70" fmla="*/ 54 w 91"/>
                    <a:gd name="T71" fmla="*/ 89 h 91"/>
                    <a:gd name="T72" fmla="*/ 45 w 91"/>
                    <a:gd name="T73" fmla="*/ 91 h 91"/>
                    <a:gd name="T74" fmla="*/ 45 w 91"/>
                    <a:gd name="T75" fmla="*/ 91 h 91"/>
                    <a:gd name="T76" fmla="*/ 45 w 91"/>
                    <a:gd name="T77" fmla="*/ 30 h 91"/>
                    <a:gd name="T78" fmla="*/ 45 w 91"/>
                    <a:gd name="T79" fmla="*/ 30 h 91"/>
                    <a:gd name="T80" fmla="*/ 39 w 91"/>
                    <a:gd name="T81" fmla="*/ 32 h 91"/>
                    <a:gd name="T82" fmla="*/ 35 w 91"/>
                    <a:gd name="T83" fmla="*/ 35 h 91"/>
                    <a:gd name="T84" fmla="*/ 32 w 91"/>
                    <a:gd name="T85" fmla="*/ 39 h 91"/>
                    <a:gd name="T86" fmla="*/ 30 w 91"/>
                    <a:gd name="T87" fmla="*/ 45 h 91"/>
                    <a:gd name="T88" fmla="*/ 30 w 91"/>
                    <a:gd name="T89" fmla="*/ 45 h 91"/>
                    <a:gd name="T90" fmla="*/ 32 w 91"/>
                    <a:gd name="T91" fmla="*/ 50 h 91"/>
                    <a:gd name="T92" fmla="*/ 35 w 91"/>
                    <a:gd name="T93" fmla="*/ 56 h 91"/>
                    <a:gd name="T94" fmla="*/ 39 w 91"/>
                    <a:gd name="T95" fmla="*/ 60 h 91"/>
                    <a:gd name="T96" fmla="*/ 45 w 91"/>
                    <a:gd name="T97" fmla="*/ 60 h 91"/>
                    <a:gd name="T98" fmla="*/ 45 w 91"/>
                    <a:gd name="T99" fmla="*/ 60 h 91"/>
                    <a:gd name="T100" fmla="*/ 50 w 91"/>
                    <a:gd name="T101" fmla="*/ 60 h 91"/>
                    <a:gd name="T102" fmla="*/ 56 w 91"/>
                    <a:gd name="T103" fmla="*/ 56 h 91"/>
                    <a:gd name="T104" fmla="*/ 59 w 91"/>
                    <a:gd name="T105" fmla="*/ 50 h 91"/>
                    <a:gd name="T106" fmla="*/ 59 w 91"/>
                    <a:gd name="T107" fmla="*/ 45 h 91"/>
                    <a:gd name="T108" fmla="*/ 59 w 91"/>
                    <a:gd name="T109" fmla="*/ 45 h 91"/>
                    <a:gd name="T110" fmla="*/ 59 w 91"/>
                    <a:gd name="T111" fmla="*/ 39 h 91"/>
                    <a:gd name="T112" fmla="*/ 56 w 91"/>
                    <a:gd name="T113" fmla="*/ 35 h 91"/>
                    <a:gd name="T114" fmla="*/ 50 w 91"/>
                    <a:gd name="T115" fmla="*/ 32 h 91"/>
                    <a:gd name="T116" fmla="*/ 45 w 91"/>
                    <a:gd name="T117" fmla="*/ 30 h 91"/>
                    <a:gd name="T118" fmla="*/ 45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5" y="91"/>
                      </a:moveTo>
                      <a:lnTo>
                        <a:pt x="45" y="91"/>
                      </a:lnTo>
                      <a:lnTo>
                        <a:pt x="35" y="89"/>
                      </a:lnTo>
                      <a:lnTo>
                        <a:pt x="28" y="87"/>
                      </a:lnTo>
                      <a:lnTo>
                        <a:pt x="21" y="84"/>
                      </a:lnTo>
                      <a:lnTo>
                        <a:pt x="13" y="78"/>
                      </a:lnTo>
                      <a:lnTo>
                        <a:pt x="8" y="71"/>
                      </a:lnTo>
                      <a:lnTo>
                        <a:pt x="4" y="63"/>
                      </a:lnTo>
                      <a:lnTo>
                        <a:pt x="0" y="54"/>
                      </a:lnTo>
                      <a:lnTo>
                        <a:pt x="0" y="45"/>
                      </a:lnTo>
                      <a:lnTo>
                        <a:pt x="0" y="45"/>
                      </a:lnTo>
                      <a:lnTo>
                        <a:pt x="0" y="35"/>
                      </a:lnTo>
                      <a:lnTo>
                        <a:pt x="4" y="28"/>
                      </a:lnTo>
                      <a:lnTo>
                        <a:pt x="8" y="21"/>
                      </a:lnTo>
                      <a:lnTo>
                        <a:pt x="13" y="13"/>
                      </a:lnTo>
                      <a:lnTo>
                        <a:pt x="21" y="8"/>
                      </a:lnTo>
                      <a:lnTo>
                        <a:pt x="28" y="4"/>
                      </a:lnTo>
                      <a:lnTo>
                        <a:pt x="35" y="0"/>
                      </a:lnTo>
                      <a:lnTo>
                        <a:pt x="45" y="0"/>
                      </a:lnTo>
                      <a:lnTo>
                        <a:pt x="45" y="0"/>
                      </a:lnTo>
                      <a:lnTo>
                        <a:pt x="54" y="0"/>
                      </a:lnTo>
                      <a:lnTo>
                        <a:pt x="63" y="4"/>
                      </a:lnTo>
                      <a:lnTo>
                        <a:pt x="71" y="8"/>
                      </a:lnTo>
                      <a:lnTo>
                        <a:pt x="78" y="13"/>
                      </a:lnTo>
                      <a:lnTo>
                        <a:pt x="84" y="21"/>
                      </a:lnTo>
                      <a:lnTo>
                        <a:pt x="87" y="28"/>
                      </a:lnTo>
                      <a:lnTo>
                        <a:pt x="89" y="35"/>
                      </a:lnTo>
                      <a:lnTo>
                        <a:pt x="91" y="45"/>
                      </a:lnTo>
                      <a:lnTo>
                        <a:pt x="91" y="45"/>
                      </a:lnTo>
                      <a:lnTo>
                        <a:pt x="89" y="54"/>
                      </a:lnTo>
                      <a:lnTo>
                        <a:pt x="87" y="63"/>
                      </a:lnTo>
                      <a:lnTo>
                        <a:pt x="84" y="71"/>
                      </a:lnTo>
                      <a:lnTo>
                        <a:pt x="78" y="78"/>
                      </a:lnTo>
                      <a:lnTo>
                        <a:pt x="71" y="84"/>
                      </a:lnTo>
                      <a:lnTo>
                        <a:pt x="63" y="87"/>
                      </a:lnTo>
                      <a:lnTo>
                        <a:pt x="54" y="89"/>
                      </a:lnTo>
                      <a:lnTo>
                        <a:pt x="45" y="91"/>
                      </a:lnTo>
                      <a:lnTo>
                        <a:pt x="45" y="91"/>
                      </a:lnTo>
                      <a:close/>
                      <a:moveTo>
                        <a:pt x="45" y="30"/>
                      </a:moveTo>
                      <a:lnTo>
                        <a:pt x="45" y="30"/>
                      </a:lnTo>
                      <a:lnTo>
                        <a:pt x="39" y="32"/>
                      </a:lnTo>
                      <a:lnTo>
                        <a:pt x="35" y="35"/>
                      </a:lnTo>
                      <a:lnTo>
                        <a:pt x="32" y="39"/>
                      </a:lnTo>
                      <a:lnTo>
                        <a:pt x="30" y="45"/>
                      </a:lnTo>
                      <a:lnTo>
                        <a:pt x="30" y="45"/>
                      </a:lnTo>
                      <a:lnTo>
                        <a:pt x="32" y="50"/>
                      </a:lnTo>
                      <a:lnTo>
                        <a:pt x="35" y="56"/>
                      </a:lnTo>
                      <a:lnTo>
                        <a:pt x="39" y="60"/>
                      </a:lnTo>
                      <a:lnTo>
                        <a:pt x="45" y="60"/>
                      </a:lnTo>
                      <a:lnTo>
                        <a:pt x="45" y="60"/>
                      </a:lnTo>
                      <a:lnTo>
                        <a:pt x="50" y="60"/>
                      </a:lnTo>
                      <a:lnTo>
                        <a:pt x="56" y="56"/>
                      </a:lnTo>
                      <a:lnTo>
                        <a:pt x="59" y="50"/>
                      </a:lnTo>
                      <a:lnTo>
                        <a:pt x="59" y="45"/>
                      </a:lnTo>
                      <a:lnTo>
                        <a:pt x="59" y="45"/>
                      </a:lnTo>
                      <a:lnTo>
                        <a:pt x="59" y="39"/>
                      </a:lnTo>
                      <a:lnTo>
                        <a:pt x="56" y="35"/>
                      </a:lnTo>
                      <a:lnTo>
                        <a:pt x="50" y="32"/>
                      </a:lnTo>
                      <a:lnTo>
                        <a:pt x="45" y="30"/>
                      </a:lnTo>
                      <a:lnTo>
                        <a:pt x="4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CAAE7413-EF26-4717-AC8C-2CF23F2E41DD}"/>
                    </a:ext>
                  </a:extLst>
                </p:cNvPr>
                <p:cNvSpPr>
                  <a:spLocks noChangeArrowheads="1"/>
                </p:cNvSpPr>
                <p:nvPr/>
              </p:nvSpPr>
              <p:spPr bwMode="auto">
                <a:xfrm>
                  <a:off x="8543926" y="2178051"/>
                  <a:ext cx="49213" cy="93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253">
                  <a:extLst>
                    <a:ext uri="{FF2B5EF4-FFF2-40B4-BE49-F238E27FC236}">
                      <a16:creationId xmlns:a16="http://schemas.microsoft.com/office/drawing/2014/main" id="{73AA1EC9-474D-472D-8564-CF212A52E480}"/>
                    </a:ext>
                  </a:extLst>
                </p:cNvPr>
                <p:cNvSpPr>
                  <a:spLocks/>
                </p:cNvSpPr>
                <p:nvPr/>
              </p:nvSpPr>
              <p:spPr bwMode="auto">
                <a:xfrm>
                  <a:off x="8716963" y="2192338"/>
                  <a:ext cx="68263" cy="103188"/>
                </a:xfrm>
                <a:custGeom>
                  <a:avLst/>
                  <a:gdLst>
                    <a:gd name="T0" fmla="*/ 30 w 43"/>
                    <a:gd name="T1" fmla="*/ 65 h 65"/>
                    <a:gd name="T2" fmla="*/ 0 w 43"/>
                    <a:gd name="T3" fmla="*/ 59 h 65"/>
                    <a:gd name="T4" fmla="*/ 13 w 43"/>
                    <a:gd name="T5" fmla="*/ 0 h 65"/>
                    <a:gd name="T6" fmla="*/ 43 w 43"/>
                    <a:gd name="T7" fmla="*/ 6 h 65"/>
                    <a:gd name="T8" fmla="*/ 30 w 43"/>
                    <a:gd name="T9" fmla="*/ 65 h 65"/>
                  </a:gdLst>
                  <a:ahLst/>
                  <a:cxnLst>
                    <a:cxn ang="0">
                      <a:pos x="T0" y="T1"/>
                    </a:cxn>
                    <a:cxn ang="0">
                      <a:pos x="T2" y="T3"/>
                    </a:cxn>
                    <a:cxn ang="0">
                      <a:pos x="T4" y="T5"/>
                    </a:cxn>
                    <a:cxn ang="0">
                      <a:pos x="T6" y="T7"/>
                    </a:cxn>
                    <a:cxn ang="0">
                      <a:pos x="T8" y="T9"/>
                    </a:cxn>
                  </a:cxnLst>
                  <a:rect l="0" t="0" r="r" b="b"/>
                  <a:pathLst>
                    <a:path w="43" h="65">
                      <a:moveTo>
                        <a:pt x="30" y="65"/>
                      </a:moveTo>
                      <a:lnTo>
                        <a:pt x="0" y="59"/>
                      </a:lnTo>
                      <a:lnTo>
                        <a:pt x="13" y="0"/>
                      </a:lnTo>
                      <a:lnTo>
                        <a:pt x="43" y="6"/>
                      </a:lnTo>
                      <a:lnTo>
                        <a:pt x="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254">
                  <a:extLst>
                    <a:ext uri="{FF2B5EF4-FFF2-40B4-BE49-F238E27FC236}">
                      <a16:creationId xmlns:a16="http://schemas.microsoft.com/office/drawing/2014/main" id="{61A6ADAC-B9E4-492F-865E-BCE734A5588D}"/>
                    </a:ext>
                  </a:extLst>
                </p:cNvPr>
                <p:cNvSpPr>
                  <a:spLocks/>
                </p:cNvSpPr>
                <p:nvPr/>
              </p:nvSpPr>
              <p:spPr bwMode="auto">
                <a:xfrm>
                  <a:off x="8882063" y="2244726"/>
                  <a:ext cx="82550" cy="109538"/>
                </a:xfrm>
                <a:custGeom>
                  <a:avLst/>
                  <a:gdLst>
                    <a:gd name="T0" fmla="*/ 28 w 52"/>
                    <a:gd name="T1" fmla="*/ 69 h 69"/>
                    <a:gd name="T2" fmla="*/ 0 w 52"/>
                    <a:gd name="T3" fmla="*/ 56 h 69"/>
                    <a:gd name="T4" fmla="*/ 24 w 52"/>
                    <a:gd name="T5" fmla="*/ 0 h 69"/>
                    <a:gd name="T6" fmla="*/ 52 w 52"/>
                    <a:gd name="T7" fmla="*/ 13 h 69"/>
                    <a:gd name="T8" fmla="*/ 28 w 52"/>
                    <a:gd name="T9" fmla="*/ 69 h 69"/>
                  </a:gdLst>
                  <a:ahLst/>
                  <a:cxnLst>
                    <a:cxn ang="0">
                      <a:pos x="T0" y="T1"/>
                    </a:cxn>
                    <a:cxn ang="0">
                      <a:pos x="T2" y="T3"/>
                    </a:cxn>
                    <a:cxn ang="0">
                      <a:pos x="T4" y="T5"/>
                    </a:cxn>
                    <a:cxn ang="0">
                      <a:pos x="T6" y="T7"/>
                    </a:cxn>
                    <a:cxn ang="0">
                      <a:pos x="T8" y="T9"/>
                    </a:cxn>
                  </a:cxnLst>
                  <a:rect l="0" t="0" r="r" b="b"/>
                  <a:pathLst>
                    <a:path w="52" h="69">
                      <a:moveTo>
                        <a:pt x="28" y="69"/>
                      </a:moveTo>
                      <a:lnTo>
                        <a:pt x="0" y="56"/>
                      </a:lnTo>
                      <a:lnTo>
                        <a:pt x="24" y="0"/>
                      </a:lnTo>
                      <a:lnTo>
                        <a:pt x="52" y="13"/>
                      </a:lnTo>
                      <a:lnTo>
                        <a:pt x="2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255">
                  <a:extLst>
                    <a:ext uri="{FF2B5EF4-FFF2-40B4-BE49-F238E27FC236}">
                      <a16:creationId xmlns:a16="http://schemas.microsoft.com/office/drawing/2014/main" id="{977A77F8-1623-4CB7-A819-AAAAA493D4D3}"/>
                    </a:ext>
                  </a:extLst>
                </p:cNvPr>
                <p:cNvSpPr>
                  <a:spLocks/>
                </p:cNvSpPr>
                <p:nvPr/>
              </p:nvSpPr>
              <p:spPr bwMode="auto">
                <a:xfrm>
                  <a:off x="9031288" y="2339976"/>
                  <a:ext cx="98425" cy="104775"/>
                </a:xfrm>
                <a:custGeom>
                  <a:avLst/>
                  <a:gdLst>
                    <a:gd name="T0" fmla="*/ 26 w 62"/>
                    <a:gd name="T1" fmla="*/ 66 h 66"/>
                    <a:gd name="T2" fmla="*/ 0 w 62"/>
                    <a:gd name="T3" fmla="*/ 48 h 66"/>
                    <a:gd name="T4" fmla="*/ 37 w 62"/>
                    <a:gd name="T5" fmla="*/ 0 h 66"/>
                    <a:gd name="T6" fmla="*/ 62 w 62"/>
                    <a:gd name="T7" fmla="*/ 16 h 66"/>
                    <a:gd name="T8" fmla="*/ 26 w 62"/>
                    <a:gd name="T9" fmla="*/ 66 h 66"/>
                  </a:gdLst>
                  <a:ahLst/>
                  <a:cxnLst>
                    <a:cxn ang="0">
                      <a:pos x="T0" y="T1"/>
                    </a:cxn>
                    <a:cxn ang="0">
                      <a:pos x="T2" y="T3"/>
                    </a:cxn>
                    <a:cxn ang="0">
                      <a:pos x="T4" y="T5"/>
                    </a:cxn>
                    <a:cxn ang="0">
                      <a:pos x="T6" y="T7"/>
                    </a:cxn>
                    <a:cxn ang="0">
                      <a:pos x="T8" y="T9"/>
                    </a:cxn>
                  </a:cxnLst>
                  <a:rect l="0" t="0" r="r" b="b"/>
                  <a:pathLst>
                    <a:path w="62" h="66">
                      <a:moveTo>
                        <a:pt x="26" y="66"/>
                      </a:moveTo>
                      <a:lnTo>
                        <a:pt x="0" y="48"/>
                      </a:lnTo>
                      <a:lnTo>
                        <a:pt x="37" y="0"/>
                      </a:lnTo>
                      <a:lnTo>
                        <a:pt x="62" y="16"/>
                      </a:lnTo>
                      <a:lnTo>
                        <a:pt x="2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256">
                  <a:extLst>
                    <a:ext uri="{FF2B5EF4-FFF2-40B4-BE49-F238E27FC236}">
                      <a16:creationId xmlns:a16="http://schemas.microsoft.com/office/drawing/2014/main" id="{935FDF97-10EE-4E4C-A53E-9166170DD4AD}"/>
                    </a:ext>
                  </a:extLst>
                </p:cNvPr>
                <p:cNvSpPr>
                  <a:spLocks/>
                </p:cNvSpPr>
                <p:nvPr/>
              </p:nvSpPr>
              <p:spPr bwMode="auto">
                <a:xfrm>
                  <a:off x="9164638" y="2462213"/>
                  <a:ext cx="103188" cy="100013"/>
                </a:xfrm>
                <a:custGeom>
                  <a:avLst/>
                  <a:gdLst>
                    <a:gd name="T0" fmla="*/ 20 w 65"/>
                    <a:gd name="T1" fmla="*/ 63 h 63"/>
                    <a:gd name="T2" fmla="*/ 0 w 65"/>
                    <a:gd name="T3" fmla="*/ 41 h 63"/>
                    <a:gd name="T4" fmla="*/ 44 w 65"/>
                    <a:gd name="T5" fmla="*/ 0 h 63"/>
                    <a:gd name="T6" fmla="*/ 65 w 65"/>
                    <a:gd name="T7" fmla="*/ 23 h 63"/>
                    <a:gd name="T8" fmla="*/ 20 w 65"/>
                    <a:gd name="T9" fmla="*/ 63 h 63"/>
                  </a:gdLst>
                  <a:ahLst/>
                  <a:cxnLst>
                    <a:cxn ang="0">
                      <a:pos x="T0" y="T1"/>
                    </a:cxn>
                    <a:cxn ang="0">
                      <a:pos x="T2" y="T3"/>
                    </a:cxn>
                    <a:cxn ang="0">
                      <a:pos x="T4" y="T5"/>
                    </a:cxn>
                    <a:cxn ang="0">
                      <a:pos x="T6" y="T7"/>
                    </a:cxn>
                    <a:cxn ang="0">
                      <a:pos x="T8" y="T9"/>
                    </a:cxn>
                  </a:cxnLst>
                  <a:rect l="0" t="0" r="r" b="b"/>
                  <a:pathLst>
                    <a:path w="65" h="63">
                      <a:moveTo>
                        <a:pt x="20" y="63"/>
                      </a:moveTo>
                      <a:lnTo>
                        <a:pt x="0" y="41"/>
                      </a:lnTo>
                      <a:lnTo>
                        <a:pt x="44" y="0"/>
                      </a:lnTo>
                      <a:lnTo>
                        <a:pt x="65" y="23"/>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35" name="Freeform 257">
                  <a:extLst>
                    <a:ext uri="{FF2B5EF4-FFF2-40B4-BE49-F238E27FC236}">
                      <a16:creationId xmlns:a16="http://schemas.microsoft.com/office/drawing/2014/main" id="{CA562749-14B7-41A8-BB25-A07EBB3C4AD6}"/>
                    </a:ext>
                  </a:extLst>
                </p:cNvPr>
                <p:cNvSpPr>
                  <a:spLocks/>
                </p:cNvSpPr>
                <p:nvPr/>
              </p:nvSpPr>
              <p:spPr bwMode="auto">
                <a:xfrm>
                  <a:off x="9271001" y="2616201"/>
                  <a:ext cx="104775" cy="87313"/>
                </a:xfrm>
                <a:custGeom>
                  <a:avLst/>
                  <a:gdLst>
                    <a:gd name="T0" fmla="*/ 14 w 66"/>
                    <a:gd name="T1" fmla="*/ 55 h 55"/>
                    <a:gd name="T2" fmla="*/ 0 w 66"/>
                    <a:gd name="T3" fmla="*/ 29 h 55"/>
                    <a:gd name="T4" fmla="*/ 51 w 66"/>
                    <a:gd name="T5" fmla="*/ 0 h 55"/>
                    <a:gd name="T6" fmla="*/ 66 w 66"/>
                    <a:gd name="T7" fmla="*/ 26 h 55"/>
                    <a:gd name="T8" fmla="*/ 14 w 66"/>
                    <a:gd name="T9" fmla="*/ 55 h 55"/>
                  </a:gdLst>
                  <a:ahLst/>
                  <a:cxnLst>
                    <a:cxn ang="0">
                      <a:pos x="T0" y="T1"/>
                    </a:cxn>
                    <a:cxn ang="0">
                      <a:pos x="T2" y="T3"/>
                    </a:cxn>
                    <a:cxn ang="0">
                      <a:pos x="T4" y="T5"/>
                    </a:cxn>
                    <a:cxn ang="0">
                      <a:pos x="T6" y="T7"/>
                    </a:cxn>
                    <a:cxn ang="0">
                      <a:pos x="T8" y="T9"/>
                    </a:cxn>
                  </a:cxnLst>
                  <a:rect l="0" t="0" r="r" b="b"/>
                  <a:pathLst>
                    <a:path w="66" h="55">
                      <a:moveTo>
                        <a:pt x="14" y="55"/>
                      </a:moveTo>
                      <a:lnTo>
                        <a:pt x="0" y="29"/>
                      </a:lnTo>
                      <a:lnTo>
                        <a:pt x="51" y="0"/>
                      </a:lnTo>
                      <a:lnTo>
                        <a:pt x="66" y="26"/>
                      </a:lnTo>
                      <a:lnTo>
                        <a:pt x="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36" name="Freeform 258">
                  <a:extLst>
                    <a:ext uri="{FF2B5EF4-FFF2-40B4-BE49-F238E27FC236}">
                      <a16:creationId xmlns:a16="http://schemas.microsoft.com/office/drawing/2014/main" id="{408CA8BA-E75E-4490-98D8-1AEDFA54646A}"/>
                    </a:ext>
                  </a:extLst>
                </p:cNvPr>
                <p:cNvSpPr>
                  <a:spLocks/>
                </p:cNvSpPr>
                <p:nvPr/>
              </p:nvSpPr>
              <p:spPr bwMode="auto">
                <a:xfrm>
                  <a:off x="9344026" y="2789238"/>
                  <a:ext cx="106363" cy="76200"/>
                </a:xfrm>
                <a:custGeom>
                  <a:avLst/>
                  <a:gdLst>
                    <a:gd name="T0" fmla="*/ 9 w 67"/>
                    <a:gd name="T1" fmla="*/ 48 h 48"/>
                    <a:gd name="T2" fmla="*/ 0 w 67"/>
                    <a:gd name="T3" fmla="*/ 19 h 48"/>
                    <a:gd name="T4" fmla="*/ 57 w 67"/>
                    <a:gd name="T5" fmla="*/ 0 h 48"/>
                    <a:gd name="T6" fmla="*/ 67 w 67"/>
                    <a:gd name="T7" fmla="*/ 28 h 48"/>
                    <a:gd name="T8" fmla="*/ 9 w 67"/>
                    <a:gd name="T9" fmla="*/ 48 h 48"/>
                  </a:gdLst>
                  <a:ahLst/>
                  <a:cxnLst>
                    <a:cxn ang="0">
                      <a:pos x="T0" y="T1"/>
                    </a:cxn>
                    <a:cxn ang="0">
                      <a:pos x="T2" y="T3"/>
                    </a:cxn>
                    <a:cxn ang="0">
                      <a:pos x="T4" y="T5"/>
                    </a:cxn>
                    <a:cxn ang="0">
                      <a:pos x="T6" y="T7"/>
                    </a:cxn>
                    <a:cxn ang="0">
                      <a:pos x="T8" y="T9"/>
                    </a:cxn>
                  </a:cxnLst>
                  <a:rect l="0" t="0" r="r" b="b"/>
                  <a:pathLst>
                    <a:path w="67" h="48">
                      <a:moveTo>
                        <a:pt x="9" y="48"/>
                      </a:moveTo>
                      <a:lnTo>
                        <a:pt x="0" y="19"/>
                      </a:lnTo>
                      <a:lnTo>
                        <a:pt x="57" y="0"/>
                      </a:lnTo>
                      <a:lnTo>
                        <a:pt x="67" y="28"/>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37" name="Freeform 259">
                  <a:extLst>
                    <a:ext uri="{FF2B5EF4-FFF2-40B4-BE49-F238E27FC236}">
                      <a16:creationId xmlns:a16="http://schemas.microsoft.com/office/drawing/2014/main" id="{1090CF3A-27A3-4311-8FE7-596CA729EF8F}"/>
                    </a:ext>
                  </a:extLst>
                </p:cNvPr>
                <p:cNvSpPr>
                  <a:spLocks/>
                </p:cNvSpPr>
                <p:nvPr/>
              </p:nvSpPr>
              <p:spPr bwMode="auto">
                <a:xfrm>
                  <a:off x="9385301" y="2974976"/>
                  <a:ext cx="100013" cy="58738"/>
                </a:xfrm>
                <a:custGeom>
                  <a:avLst/>
                  <a:gdLst>
                    <a:gd name="T0" fmla="*/ 3 w 63"/>
                    <a:gd name="T1" fmla="*/ 37 h 37"/>
                    <a:gd name="T2" fmla="*/ 0 w 63"/>
                    <a:gd name="T3" fmla="*/ 7 h 37"/>
                    <a:gd name="T4" fmla="*/ 59 w 63"/>
                    <a:gd name="T5" fmla="*/ 0 h 37"/>
                    <a:gd name="T6" fmla="*/ 63 w 63"/>
                    <a:gd name="T7" fmla="*/ 31 h 37"/>
                    <a:gd name="T8" fmla="*/ 3 w 63"/>
                    <a:gd name="T9" fmla="*/ 37 h 37"/>
                  </a:gdLst>
                  <a:ahLst/>
                  <a:cxnLst>
                    <a:cxn ang="0">
                      <a:pos x="T0" y="T1"/>
                    </a:cxn>
                    <a:cxn ang="0">
                      <a:pos x="T2" y="T3"/>
                    </a:cxn>
                    <a:cxn ang="0">
                      <a:pos x="T4" y="T5"/>
                    </a:cxn>
                    <a:cxn ang="0">
                      <a:pos x="T6" y="T7"/>
                    </a:cxn>
                    <a:cxn ang="0">
                      <a:pos x="T8" y="T9"/>
                    </a:cxn>
                  </a:cxnLst>
                  <a:rect l="0" t="0" r="r" b="b"/>
                  <a:pathLst>
                    <a:path w="63" h="37">
                      <a:moveTo>
                        <a:pt x="3" y="37"/>
                      </a:moveTo>
                      <a:lnTo>
                        <a:pt x="0" y="7"/>
                      </a:lnTo>
                      <a:lnTo>
                        <a:pt x="59" y="0"/>
                      </a:lnTo>
                      <a:lnTo>
                        <a:pt x="63" y="31"/>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38" name="Freeform 260">
                  <a:extLst>
                    <a:ext uri="{FF2B5EF4-FFF2-40B4-BE49-F238E27FC236}">
                      <a16:creationId xmlns:a16="http://schemas.microsoft.com/office/drawing/2014/main" id="{3FAB6C50-BDDE-45C0-926C-7837C8FA7B7E}"/>
                    </a:ext>
                  </a:extLst>
                </p:cNvPr>
                <p:cNvSpPr>
                  <a:spLocks/>
                </p:cNvSpPr>
                <p:nvPr/>
              </p:nvSpPr>
              <p:spPr bwMode="auto">
                <a:xfrm>
                  <a:off x="9385301" y="3157538"/>
                  <a:ext cx="100013" cy="58738"/>
                </a:xfrm>
                <a:custGeom>
                  <a:avLst/>
                  <a:gdLst>
                    <a:gd name="T0" fmla="*/ 59 w 63"/>
                    <a:gd name="T1" fmla="*/ 37 h 37"/>
                    <a:gd name="T2" fmla="*/ 0 w 63"/>
                    <a:gd name="T3" fmla="*/ 31 h 37"/>
                    <a:gd name="T4" fmla="*/ 3 w 63"/>
                    <a:gd name="T5" fmla="*/ 0 h 37"/>
                    <a:gd name="T6" fmla="*/ 63 w 63"/>
                    <a:gd name="T7" fmla="*/ 7 h 37"/>
                    <a:gd name="T8" fmla="*/ 59 w 63"/>
                    <a:gd name="T9" fmla="*/ 37 h 37"/>
                  </a:gdLst>
                  <a:ahLst/>
                  <a:cxnLst>
                    <a:cxn ang="0">
                      <a:pos x="T0" y="T1"/>
                    </a:cxn>
                    <a:cxn ang="0">
                      <a:pos x="T2" y="T3"/>
                    </a:cxn>
                    <a:cxn ang="0">
                      <a:pos x="T4" y="T5"/>
                    </a:cxn>
                    <a:cxn ang="0">
                      <a:pos x="T6" y="T7"/>
                    </a:cxn>
                    <a:cxn ang="0">
                      <a:pos x="T8" y="T9"/>
                    </a:cxn>
                  </a:cxnLst>
                  <a:rect l="0" t="0" r="r" b="b"/>
                  <a:pathLst>
                    <a:path w="63" h="37">
                      <a:moveTo>
                        <a:pt x="59" y="37"/>
                      </a:moveTo>
                      <a:lnTo>
                        <a:pt x="0" y="31"/>
                      </a:lnTo>
                      <a:lnTo>
                        <a:pt x="3" y="0"/>
                      </a:lnTo>
                      <a:lnTo>
                        <a:pt x="63" y="7"/>
                      </a:lnTo>
                      <a:lnTo>
                        <a:pt x="5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61">
                  <a:extLst>
                    <a:ext uri="{FF2B5EF4-FFF2-40B4-BE49-F238E27FC236}">
                      <a16:creationId xmlns:a16="http://schemas.microsoft.com/office/drawing/2014/main" id="{47D663F0-8018-44F9-80F0-01A8B6986EC4}"/>
                    </a:ext>
                  </a:extLst>
                </p:cNvPr>
                <p:cNvSpPr>
                  <a:spLocks/>
                </p:cNvSpPr>
                <p:nvPr/>
              </p:nvSpPr>
              <p:spPr bwMode="auto">
                <a:xfrm>
                  <a:off x="9344026" y="3327401"/>
                  <a:ext cx="106363" cy="76200"/>
                </a:xfrm>
                <a:custGeom>
                  <a:avLst/>
                  <a:gdLst>
                    <a:gd name="T0" fmla="*/ 57 w 67"/>
                    <a:gd name="T1" fmla="*/ 48 h 48"/>
                    <a:gd name="T2" fmla="*/ 0 w 67"/>
                    <a:gd name="T3" fmla="*/ 28 h 48"/>
                    <a:gd name="T4" fmla="*/ 9 w 67"/>
                    <a:gd name="T5" fmla="*/ 0 h 48"/>
                    <a:gd name="T6" fmla="*/ 67 w 67"/>
                    <a:gd name="T7" fmla="*/ 19 h 48"/>
                    <a:gd name="T8" fmla="*/ 57 w 67"/>
                    <a:gd name="T9" fmla="*/ 48 h 48"/>
                  </a:gdLst>
                  <a:ahLst/>
                  <a:cxnLst>
                    <a:cxn ang="0">
                      <a:pos x="T0" y="T1"/>
                    </a:cxn>
                    <a:cxn ang="0">
                      <a:pos x="T2" y="T3"/>
                    </a:cxn>
                    <a:cxn ang="0">
                      <a:pos x="T4" y="T5"/>
                    </a:cxn>
                    <a:cxn ang="0">
                      <a:pos x="T6" y="T7"/>
                    </a:cxn>
                    <a:cxn ang="0">
                      <a:pos x="T8" y="T9"/>
                    </a:cxn>
                  </a:cxnLst>
                  <a:rect l="0" t="0" r="r" b="b"/>
                  <a:pathLst>
                    <a:path w="67" h="48">
                      <a:moveTo>
                        <a:pt x="57" y="48"/>
                      </a:moveTo>
                      <a:lnTo>
                        <a:pt x="0" y="28"/>
                      </a:lnTo>
                      <a:lnTo>
                        <a:pt x="9" y="0"/>
                      </a:lnTo>
                      <a:lnTo>
                        <a:pt x="67"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62">
                  <a:extLst>
                    <a:ext uri="{FF2B5EF4-FFF2-40B4-BE49-F238E27FC236}">
                      <a16:creationId xmlns:a16="http://schemas.microsoft.com/office/drawing/2014/main" id="{0101A9CE-A12E-44DC-AD06-F6FE1A728FCD}"/>
                    </a:ext>
                  </a:extLst>
                </p:cNvPr>
                <p:cNvSpPr>
                  <a:spLocks/>
                </p:cNvSpPr>
                <p:nvPr/>
              </p:nvSpPr>
              <p:spPr bwMode="auto">
                <a:xfrm>
                  <a:off x="9271001" y="3486151"/>
                  <a:ext cx="104775" cy="92075"/>
                </a:xfrm>
                <a:custGeom>
                  <a:avLst/>
                  <a:gdLst>
                    <a:gd name="T0" fmla="*/ 51 w 66"/>
                    <a:gd name="T1" fmla="*/ 58 h 58"/>
                    <a:gd name="T2" fmla="*/ 0 w 66"/>
                    <a:gd name="T3" fmla="*/ 26 h 58"/>
                    <a:gd name="T4" fmla="*/ 14 w 66"/>
                    <a:gd name="T5" fmla="*/ 0 h 58"/>
                    <a:gd name="T6" fmla="*/ 66 w 66"/>
                    <a:gd name="T7" fmla="*/ 30 h 58"/>
                    <a:gd name="T8" fmla="*/ 51 w 66"/>
                    <a:gd name="T9" fmla="*/ 58 h 58"/>
                  </a:gdLst>
                  <a:ahLst/>
                  <a:cxnLst>
                    <a:cxn ang="0">
                      <a:pos x="T0" y="T1"/>
                    </a:cxn>
                    <a:cxn ang="0">
                      <a:pos x="T2" y="T3"/>
                    </a:cxn>
                    <a:cxn ang="0">
                      <a:pos x="T4" y="T5"/>
                    </a:cxn>
                    <a:cxn ang="0">
                      <a:pos x="T6" y="T7"/>
                    </a:cxn>
                    <a:cxn ang="0">
                      <a:pos x="T8" y="T9"/>
                    </a:cxn>
                  </a:cxnLst>
                  <a:rect l="0" t="0" r="r" b="b"/>
                  <a:pathLst>
                    <a:path w="66" h="58">
                      <a:moveTo>
                        <a:pt x="51" y="58"/>
                      </a:moveTo>
                      <a:lnTo>
                        <a:pt x="0" y="26"/>
                      </a:lnTo>
                      <a:lnTo>
                        <a:pt x="14" y="0"/>
                      </a:lnTo>
                      <a:lnTo>
                        <a:pt x="66" y="30"/>
                      </a:lnTo>
                      <a:lnTo>
                        <a:pt x="51"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41" name="Freeform 263">
                  <a:extLst>
                    <a:ext uri="{FF2B5EF4-FFF2-40B4-BE49-F238E27FC236}">
                      <a16:creationId xmlns:a16="http://schemas.microsoft.com/office/drawing/2014/main" id="{13CE1013-3E66-434C-A86D-CC70498A1ADB}"/>
                    </a:ext>
                  </a:extLst>
                </p:cNvPr>
                <p:cNvSpPr>
                  <a:spLocks/>
                </p:cNvSpPr>
                <p:nvPr/>
              </p:nvSpPr>
              <p:spPr bwMode="auto">
                <a:xfrm>
                  <a:off x="9164638" y="3627438"/>
                  <a:ext cx="103188" cy="100013"/>
                </a:xfrm>
                <a:custGeom>
                  <a:avLst/>
                  <a:gdLst>
                    <a:gd name="T0" fmla="*/ 44 w 65"/>
                    <a:gd name="T1" fmla="*/ 63 h 63"/>
                    <a:gd name="T2" fmla="*/ 0 w 65"/>
                    <a:gd name="T3" fmla="*/ 24 h 63"/>
                    <a:gd name="T4" fmla="*/ 20 w 65"/>
                    <a:gd name="T5" fmla="*/ 0 h 63"/>
                    <a:gd name="T6" fmla="*/ 65 w 65"/>
                    <a:gd name="T7" fmla="*/ 41 h 63"/>
                    <a:gd name="T8" fmla="*/ 44 w 65"/>
                    <a:gd name="T9" fmla="*/ 63 h 63"/>
                  </a:gdLst>
                  <a:ahLst/>
                  <a:cxnLst>
                    <a:cxn ang="0">
                      <a:pos x="T0" y="T1"/>
                    </a:cxn>
                    <a:cxn ang="0">
                      <a:pos x="T2" y="T3"/>
                    </a:cxn>
                    <a:cxn ang="0">
                      <a:pos x="T4" y="T5"/>
                    </a:cxn>
                    <a:cxn ang="0">
                      <a:pos x="T6" y="T7"/>
                    </a:cxn>
                    <a:cxn ang="0">
                      <a:pos x="T8" y="T9"/>
                    </a:cxn>
                  </a:cxnLst>
                  <a:rect l="0" t="0" r="r" b="b"/>
                  <a:pathLst>
                    <a:path w="65" h="63">
                      <a:moveTo>
                        <a:pt x="44" y="63"/>
                      </a:moveTo>
                      <a:lnTo>
                        <a:pt x="0" y="24"/>
                      </a:lnTo>
                      <a:lnTo>
                        <a:pt x="20" y="0"/>
                      </a:lnTo>
                      <a:lnTo>
                        <a:pt x="65"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42" name="Freeform 264">
                  <a:extLst>
                    <a:ext uri="{FF2B5EF4-FFF2-40B4-BE49-F238E27FC236}">
                      <a16:creationId xmlns:a16="http://schemas.microsoft.com/office/drawing/2014/main" id="{8E6176CC-397B-4CA1-985C-7F8F098D3058}"/>
                    </a:ext>
                  </a:extLst>
                </p:cNvPr>
                <p:cNvSpPr>
                  <a:spLocks/>
                </p:cNvSpPr>
                <p:nvPr/>
              </p:nvSpPr>
              <p:spPr bwMode="auto">
                <a:xfrm>
                  <a:off x="9031288" y="3748088"/>
                  <a:ext cx="98425" cy="106363"/>
                </a:xfrm>
                <a:custGeom>
                  <a:avLst/>
                  <a:gdLst>
                    <a:gd name="T0" fmla="*/ 37 w 62"/>
                    <a:gd name="T1" fmla="*/ 67 h 67"/>
                    <a:gd name="T2" fmla="*/ 0 w 62"/>
                    <a:gd name="T3" fmla="*/ 17 h 67"/>
                    <a:gd name="T4" fmla="*/ 26 w 62"/>
                    <a:gd name="T5" fmla="*/ 0 h 67"/>
                    <a:gd name="T6" fmla="*/ 62 w 62"/>
                    <a:gd name="T7" fmla="*/ 48 h 67"/>
                    <a:gd name="T8" fmla="*/ 37 w 62"/>
                    <a:gd name="T9" fmla="*/ 67 h 67"/>
                  </a:gdLst>
                  <a:ahLst/>
                  <a:cxnLst>
                    <a:cxn ang="0">
                      <a:pos x="T0" y="T1"/>
                    </a:cxn>
                    <a:cxn ang="0">
                      <a:pos x="T2" y="T3"/>
                    </a:cxn>
                    <a:cxn ang="0">
                      <a:pos x="T4" y="T5"/>
                    </a:cxn>
                    <a:cxn ang="0">
                      <a:pos x="T6" y="T7"/>
                    </a:cxn>
                    <a:cxn ang="0">
                      <a:pos x="T8" y="T9"/>
                    </a:cxn>
                  </a:cxnLst>
                  <a:rect l="0" t="0" r="r" b="b"/>
                  <a:pathLst>
                    <a:path w="62" h="67">
                      <a:moveTo>
                        <a:pt x="37" y="67"/>
                      </a:moveTo>
                      <a:lnTo>
                        <a:pt x="0" y="17"/>
                      </a:lnTo>
                      <a:lnTo>
                        <a:pt x="26" y="0"/>
                      </a:lnTo>
                      <a:lnTo>
                        <a:pt x="62" y="48"/>
                      </a:lnTo>
                      <a:lnTo>
                        <a:pt x="37"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265">
                  <a:extLst>
                    <a:ext uri="{FF2B5EF4-FFF2-40B4-BE49-F238E27FC236}">
                      <a16:creationId xmlns:a16="http://schemas.microsoft.com/office/drawing/2014/main" id="{62E95CCC-CC2C-45B4-BF48-0CB536D00C6A}"/>
                    </a:ext>
                  </a:extLst>
                </p:cNvPr>
                <p:cNvSpPr>
                  <a:spLocks/>
                </p:cNvSpPr>
                <p:nvPr/>
              </p:nvSpPr>
              <p:spPr bwMode="auto">
                <a:xfrm>
                  <a:off x="8355013" y="2192338"/>
                  <a:ext cx="65088" cy="103188"/>
                </a:xfrm>
                <a:custGeom>
                  <a:avLst/>
                  <a:gdLst>
                    <a:gd name="T0" fmla="*/ 11 w 41"/>
                    <a:gd name="T1" fmla="*/ 65 h 65"/>
                    <a:gd name="T2" fmla="*/ 0 w 41"/>
                    <a:gd name="T3" fmla="*/ 6 h 65"/>
                    <a:gd name="T4" fmla="*/ 30 w 41"/>
                    <a:gd name="T5" fmla="*/ 0 h 65"/>
                    <a:gd name="T6" fmla="*/ 41 w 41"/>
                    <a:gd name="T7" fmla="*/ 59 h 65"/>
                    <a:gd name="T8" fmla="*/ 11 w 41"/>
                    <a:gd name="T9" fmla="*/ 65 h 65"/>
                  </a:gdLst>
                  <a:ahLst/>
                  <a:cxnLst>
                    <a:cxn ang="0">
                      <a:pos x="T0" y="T1"/>
                    </a:cxn>
                    <a:cxn ang="0">
                      <a:pos x="T2" y="T3"/>
                    </a:cxn>
                    <a:cxn ang="0">
                      <a:pos x="T4" y="T5"/>
                    </a:cxn>
                    <a:cxn ang="0">
                      <a:pos x="T6" y="T7"/>
                    </a:cxn>
                    <a:cxn ang="0">
                      <a:pos x="T8" y="T9"/>
                    </a:cxn>
                  </a:cxnLst>
                  <a:rect l="0" t="0" r="r" b="b"/>
                  <a:pathLst>
                    <a:path w="41" h="65">
                      <a:moveTo>
                        <a:pt x="11" y="65"/>
                      </a:moveTo>
                      <a:lnTo>
                        <a:pt x="0" y="6"/>
                      </a:lnTo>
                      <a:lnTo>
                        <a:pt x="30" y="0"/>
                      </a:lnTo>
                      <a:lnTo>
                        <a:pt x="41" y="59"/>
                      </a:lnTo>
                      <a:lnTo>
                        <a:pt x="1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266">
                  <a:extLst>
                    <a:ext uri="{FF2B5EF4-FFF2-40B4-BE49-F238E27FC236}">
                      <a16:creationId xmlns:a16="http://schemas.microsoft.com/office/drawing/2014/main" id="{0C70349C-B12D-4A72-A795-29BFCAA01DCF}"/>
                    </a:ext>
                  </a:extLst>
                </p:cNvPr>
                <p:cNvSpPr>
                  <a:spLocks/>
                </p:cNvSpPr>
                <p:nvPr/>
              </p:nvSpPr>
              <p:spPr bwMode="auto">
                <a:xfrm>
                  <a:off x="8172451" y="2244726"/>
                  <a:ext cx="82550" cy="109538"/>
                </a:xfrm>
                <a:custGeom>
                  <a:avLst/>
                  <a:gdLst>
                    <a:gd name="T0" fmla="*/ 24 w 52"/>
                    <a:gd name="T1" fmla="*/ 69 h 69"/>
                    <a:gd name="T2" fmla="*/ 0 w 52"/>
                    <a:gd name="T3" fmla="*/ 13 h 69"/>
                    <a:gd name="T4" fmla="*/ 28 w 52"/>
                    <a:gd name="T5" fmla="*/ 0 h 69"/>
                    <a:gd name="T6" fmla="*/ 52 w 52"/>
                    <a:gd name="T7" fmla="*/ 56 h 69"/>
                    <a:gd name="T8" fmla="*/ 24 w 52"/>
                    <a:gd name="T9" fmla="*/ 69 h 69"/>
                  </a:gdLst>
                  <a:ahLst/>
                  <a:cxnLst>
                    <a:cxn ang="0">
                      <a:pos x="T0" y="T1"/>
                    </a:cxn>
                    <a:cxn ang="0">
                      <a:pos x="T2" y="T3"/>
                    </a:cxn>
                    <a:cxn ang="0">
                      <a:pos x="T4" y="T5"/>
                    </a:cxn>
                    <a:cxn ang="0">
                      <a:pos x="T6" y="T7"/>
                    </a:cxn>
                    <a:cxn ang="0">
                      <a:pos x="T8" y="T9"/>
                    </a:cxn>
                  </a:cxnLst>
                  <a:rect l="0" t="0" r="r" b="b"/>
                  <a:pathLst>
                    <a:path w="52" h="69">
                      <a:moveTo>
                        <a:pt x="24" y="69"/>
                      </a:moveTo>
                      <a:lnTo>
                        <a:pt x="0" y="13"/>
                      </a:lnTo>
                      <a:lnTo>
                        <a:pt x="28" y="0"/>
                      </a:lnTo>
                      <a:lnTo>
                        <a:pt x="52" y="56"/>
                      </a:lnTo>
                      <a:lnTo>
                        <a:pt x="2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267">
                  <a:extLst>
                    <a:ext uri="{FF2B5EF4-FFF2-40B4-BE49-F238E27FC236}">
                      <a16:creationId xmlns:a16="http://schemas.microsoft.com/office/drawing/2014/main" id="{54AA60F1-EA14-4143-BBC2-403E43DB1EE8}"/>
                    </a:ext>
                  </a:extLst>
                </p:cNvPr>
                <p:cNvSpPr>
                  <a:spLocks/>
                </p:cNvSpPr>
                <p:nvPr/>
              </p:nvSpPr>
              <p:spPr bwMode="auto">
                <a:xfrm>
                  <a:off x="8008938" y="2339976"/>
                  <a:ext cx="96838" cy="104775"/>
                </a:xfrm>
                <a:custGeom>
                  <a:avLst/>
                  <a:gdLst>
                    <a:gd name="T0" fmla="*/ 37 w 61"/>
                    <a:gd name="T1" fmla="*/ 66 h 66"/>
                    <a:gd name="T2" fmla="*/ 0 w 61"/>
                    <a:gd name="T3" fmla="*/ 16 h 66"/>
                    <a:gd name="T4" fmla="*/ 26 w 61"/>
                    <a:gd name="T5" fmla="*/ 0 h 66"/>
                    <a:gd name="T6" fmla="*/ 61 w 61"/>
                    <a:gd name="T7" fmla="*/ 48 h 66"/>
                    <a:gd name="T8" fmla="*/ 37 w 61"/>
                    <a:gd name="T9" fmla="*/ 66 h 66"/>
                  </a:gdLst>
                  <a:ahLst/>
                  <a:cxnLst>
                    <a:cxn ang="0">
                      <a:pos x="T0" y="T1"/>
                    </a:cxn>
                    <a:cxn ang="0">
                      <a:pos x="T2" y="T3"/>
                    </a:cxn>
                    <a:cxn ang="0">
                      <a:pos x="T4" y="T5"/>
                    </a:cxn>
                    <a:cxn ang="0">
                      <a:pos x="T6" y="T7"/>
                    </a:cxn>
                    <a:cxn ang="0">
                      <a:pos x="T8" y="T9"/>
                    </a:cxn>
                  </a:cxnLst>
                  <a:rect l="0" t="0" r="r" b="b"/>
                  <a:pathLst>
                    <a:path w="61" h="66">
                      <a:moveTo>
                        <a:pt x="37" y="66"/>
                      </a:moveTo>
                      <a:lnTo>
                        <a:pt x="0" y="16"/>
                      </a:lnTo>
                      <a:lnTo>
                        <a:pt x="26" y="0"/>
                      </a:lnTo>
                      <a:lnTo>
                        <a:pt x="61" y="48"/>
                      </a:lnTo>
                      <a:lnTo>
                        <a:pt x="3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268">
                  <a:extLst>
                    <a:ext uri="{FF2B5EF4-FFF2-40B4-BE49-F238E27FC236}">
                      <a16:creationId xmlns:a16="http://schemas.microsoft.com/office/drawing/2014/main" id="{6A9FE813-E6B8-4C88-B669-F9DD4D594FA9}"/>
                    </a:ext>
                  </a:extLst>
                </p:cNvPr>
                <p:cNvSpPr>
                  <a:spLocks/>
                </p:cNvSpPr>
                <p:nvPr/>
              </p:nvSpPr>
              <p:spPr bwMode="auto">
                <a:xfrm>
                  <a:off x="7870826" y="2462213"/>
                  <a:ext cx="101600" cy="100013"/>
                </a:xfrm>
                <a:custGeom>
                  <a:avLst/>
                  <a:gdLst>
                    <a:gd name="T0" fmla="*/ 44 w 64"/>
                    <a:gd name="T1" fmla="*/ 63 h 63"/>
                    <a:gd name="T2" fmla="*/ 0 w 64"/>
                    <a:gd name="T3" fmla="*/ 23 h 63"/>
                    <a:gd name="T4" fmla="*/ 20 w 64"/>
                    <a:gd name="T5" fmla="*/ 0 h 63"/>
                    <a:gd name="T6" fmla="*/ 64 w 64"/>
                    <a:gd name="T7" fmla="*/ 41 h 63"/>
                    <a:gd name="T8" fmla="*/ 44 w 64"/>
                    <a:gd name="T9" fmla="*/ 63 h 63"/>
                  </a:gdLst>
                  <a:ahLst/>
                  <a:cxnLst>
                    <a:cxn ang="0">
                      <a:pos x="T0" y="T1"/>
                    </a:cxn>
                    <a:cxn ang="0">
                      <a:pos x="T2" y="T3"/>
                    </a:cxn>
                    <a:cxn ang="0">
                      <a:pos x="T4" y="T5"/>
                    </a:cxn>
                    <a:cxn ang="0">
                      <a:pos x="T6" y="T7"/>
                    </a:cxn>
                    <a:cxn ang="0">
                      <a:pos x="T8" y="T9"/>
                    </a:cxn>
                  </a:cxnLst>
                  <a:rect l="0" t="0" r="r" b="b"/>
                  <a:pathLst>
                    <a:path w="64" h="63">
                      <a:moveTo>
                        <a:pt x="44" y="63"/>
                      </a:moveTo>
                      <a:lnTo>
                        <a:pt x="0" y="23"/>
                      </a:lnTo>
                      <a:lnTo>
                        <a:pt x="20" y="0"/>
                      </a:lnTo>
                      <a:lnTo>
                        <a:pt x="64"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47" name="Freeform 269">
                  <a:extLst>
                    <a:ext uri="{FF2B5EF4-FFF2-40B4-BE49-F238E27FC236}">
                      <a16:creationId xmlns:a16="http://schemas.microsoft.com/office/drawing/2014/main" id="{603A3DBC-6ECA-4B3E-A67C-A80CC97937DE}"/>
                    </a:ext>
                  </a:extLst>
                </p:cNvPr>
                <p:cNvSpPr>
                  <a:spLocks/>
                </p:cNvSpPr>
                <p:nvPr/>
              </p:nvSpPr>
              <p:spPr bwMode="auto">
                <a:xfrm>
                  <a:off x="7761288" y="2616201"/>
                  <a:ext cx="106363" cy="87313"/>
                </a:xfrm>
                <a:custGeom>
                  <a:avLst/>
                  <a:gdLst>
                    <a:gd name="T0" fmla="*/ 52 w 67"/>
                    <a:gd name="T1" fmla="*/ 55 h 55"/>
                    <a:gd name="T2" fmla="*/ 0 w 67"/>
                    <a:gd name="T3" fmla="*/ 26 h 55"/>
                    <a:gd name="T4" fmla="*/ 15 w 67"/>
                    <a:gd name="T5" fmla="*/ 0 h 55"/>
                    <a:gd name="T6" fmla="*/ 67 w 67"/>
                    <a:gd name="T7" fmla="*/ 29 h 55"/>
                    <a:gd name="T8" fmla="*/ 52 w 67"/>
                    <a:gd name="T9" fmla="*/ 55 h 55"/>
                  </a:gdLst>
                  <a:ahLst/>
                  <a:cxnLst>
                    <a:cxn ang="0">
                      <a:pos x="T0" y="T1"/>
                    </a:cxn>
                    <a:cxn ang="0">
                      <a:pos x="T2" y="T3"/>
                    </a:cxn>
                    <a:cxn ang="0">
                      <a:pos x="T4" y="T5"/>
                    </a:cxn>
                    <a:cxn ang="0">
                      <a:pos x="T6" y="T7"/>
                    </a:cxn>
                    <a:cxn ang="0">
                      <a:pos x="T8" y="T9"/>
                    </a:cxn>
                  </a:cxnLst>
                  <a:rect l="0" t="0" r="r" b="b"/>
                  <a:pathLst>
                    <a:path w="67" h="55">
                      <a:moveTo>
                        <a:pt x="52" y="55"/>
                      </a:moveTo>
                      <a:lnTo>
                        <a:pt x="0" y="26"/>
                      </a:lnTo>
                      <a:lnTo>
                        <a:pt x="15" y="0"/>
                      </a:lnTo>
                      <a:lnTo>
                        <a:pt x="67" y="29"/>
                      </a:lnTo>
                      <a:lnTo>
                        <a:pt x="52"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Freeform 270">
                  <a:extLst>
                    <a:ext uri="{FF2B5EF4-FFF2-40B4-BE49-F238E27FC236}">
                      <a16:creationId xmlns:a16="http://schemas.microsoft.com/office/drawing/2014/main" id="{0F7E6AE9-98CA-4620-AB33-54F1E0AB17EE}"/>
                    </a:ext>
                  </a:extLst>
                </p:cNvPr>
                <p:cNvSpPr>
                  <a:spLocks/>
                </p:cNvSpPr>
                <p:nvPr/>
              </p:nvSpPr>
              <p:spPr bwMode="auto">
                <a:xfrm>
                  <a:off x="7688263" y="2789238"/>
                  <a:ext cx="104775" cy="76200"/>
                </a:xfrm>
                <a:custGeom>
                  <a:avLst/>
                  <a:gdLst>
                    <a:gd name="T0" fmla="*/ 57 w 66"/>
                    <a:gd name="T1" fmla="*/ 48 h 48"/>
                    <a:gd name="T2" fmla="*/ 0 w 66"/>
                    <a:gd name="T3" fmla="*/ 28 h 48"/>
                    <a:gd name="T4" fmla="*/ 9 w 66"/>
                    <a:gd name="T5" fmla="*/ 0 h 48"/>
                    <a:gd name="T6" fmla="*/ 66 w 66"/>
                    <a:gd name="T7" fmla="*/ 19 h 48"/>
                    <a:gd name="T8" fmla="*/ 57 w 66"/>
                    <a:gd name="T9" fmla="*/ 48 h 48"/>
                  </a:gdLst>
                  <a:ahLst/>
                  <a:cxnLst>
                    <a:cxn ang="0">
                      <a:pos x="T0" y="T1"/>
                    </a:cxn>
                    <a:cxn ang="0">
                      <a:pos x="T2" y="T3"/>
                    </a:cxn>
                    <a:cxn ang="0">
                      <a:pos x="T4" y="T5"/>
                    </a:cxn>
                    <a:cxn ang="0">
                      <a:pos x="T6" y="T7"/>
                    </a:cxn>
                    <a:cxn ang="0">
                      <a:pos x="T8" y="T9"/>
                    </a:cxn>
                  </a:cxnLst>
                  <a:rect l="0" t="0" r="r" b="b"/>
                  <a:pathLst>
                    <a:path w="66" h="48">
                      <a:moveTo>
                        <a:pt x="57" y="48"/>
                      </a:moveTo>
                      <a:lnTo>
                        <a:pt x="0" y="28"/>
                      </a:lnTo>
                      <a:lnTo>
                        <a:pt x="9" y="0"/>
                      </a:lnTo>
                      <a:lnTo>
                        <a:pt x="66"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49" name="Freeform 271">
                  <a:extLst>
                    <a:ext uri="{FF2B5EF4-FFF2-40B4-BE49-F238E27FC236}">
                      <a16:creationId xmlns:a16="http://schemas.microsoft.com/office/drawing/2014/main" id="{25BBFA28-CF4E-4B44-8A5A-FD93F243A23E}"/>
                    </a:ext>
                  </a:extLst>
                </p:cNvPr>
                <p:cNvSpPr>
                  <a:spLocks/>
                </p:cNvSpPr>
                <p:nvPr/>
              </p:nvSpPr>
              <p:spPr bwMode="auto">
                <a:xfrm>
                  <a:off x="7651751" y="2974976"/>
                  <a:ext cx="100013" cy="58738"/>
                </a:xfrm>
                <a:custGeom>
                  <a:avLst/>
                  <a:gdLst>
                    <a:gd name="T0" fmla="*/ 60 w 63"/>
                    <a:gd name="T1" fmla="*/ 37 h 37"/>
                    <a:gd name="T2" fmla="*/ 0 w 63"/>
                    <a:gd name="T3" fmla="*/ 31 h 37"/>
                    <a:gd name="T4" fmla="*/ 4 w 63"/>
                    <a:gd name="T5" fmla="*/ 0 h 37"/>
                    <a:gd name="T6" fmla="*/ 63 w 63"/>
                    <a:gd name="T7" fmla="*/ 7 h 37"/>
                    <a:gd name="T8" fmla="*/ 60 w 63"/>
                    <a:gd name="T9" fmla="*/ 37 h 37"/>
                  </a:gdLst>
                  <a:ahLst/>
                  <a:cxnLst>
                    <a:cxn ang="0">
                      <a:pos x="T0" y="T1"/>
                    </a:cxn>
                    <a:cxn ang="0">
                      <a:pos x="T2" y="T3"/>
                    </a:cxn>
                    <a:cxn ang="0">
                      <a:pos x="T4" y="T5"/>
                    </a:cxn>
                    <a:cxn ang="0">
                      <a:pos x="T6" y="T7"/>
                    </a:cxn>
                    <a:cxn ang="0">
                      <a:pos x="T8" y="T9"/>
                    </a:cxn>
                  </a:cxnLst>
                  <a:rect l="0" t="0" r="r" b="b"/>
                  <a:pathLst>
                    <a:path w="63" h="37">
                      <a:moveTo>
                        <a:pt x="60" y="37"/>
                      </a:moveTo>
                      <a:lnTo>
                        <a:pt x="0" y="31"/>
                      </a:lnTo>
                      <a:lnTo>
                        <a:pt x="4" y="0"/>
                      </a:lnTo>
                      <a:lnTo>
                        <a:pt x="63" y="7"/>
                      </a:lnTo>
                      <a:lnTo>
                        <a:pt x="6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50" name="Freeform 272">
                  <a:extLst>
                    <a:ext uri="{FF2B5EF4-FFF2-40B4-BE49-F238E27FC236}">
                      <a16:creationId xmlns:a16="http://schemas.microsoft.com/office/drawing/2014/main" id="{7A84640E-2B53-4CC9-9204-FB7F96CBC07E}"/>
                    </a:ext>
                  </a:extLst>
                </p:cNvPr>
                <p:cNvSpPr>
                  <a:spLocks/>
                </p:cNvSpPr>
                <p:nvPr/>
              </p:nvSpPr>
              <p:spPr bwMode="auto">
                <a:xfrm>
                  <a:off x="7651751" y="3157538"/>
                  <a:ext cx="100013" cy="58738"/>
                </a:xfrm>
                <a:custGeom>
                  <a:avLst/>
                  <a:gdLst>
                    <a:gd name="T0" fmla="*/ 4 w 63"/>
                    <a:gd name="T1" fmla="*/ 37 h 37"/>
                    <a:gd name="T2" fmla="*/ 0 w 63"/>
                    <a:gd name="T3" fmla="*/ 7 h 37"/>
                    <a:gd name="T4" fmla="*/ 60 w 63"/>
                    <a:gd name="T5" fmla="*/ 0 h 37"/>
                    <a:gd name="T6" fmla="*/ 63 w 63"/>
                    <a:gd name="T7" fmla="*/ 31 h 37"/>
                    <a:gd name="T8" fmla="*/ 4 w 63"/>
                    <a:gd name="T9" fmla="*/ 37 h 37"/>
                  </a:gdLst>
                  <a:ahLst/>
                  <a:cxnLst>
                    <a:cxn ang="0">
                      <a:pos x="T0" y="T1"/>
                    </a:cxn>
                    <a:cxn ang="0">
                      <a:pos x="T2" y="T3"/>
                    </a:cxn>
                    <a:cxn ang="0">
                      <a:pos x="T4" y="T5"/>
                    </a:cxn>
                    <a:cxn ang="0">
                      <a:pos x="T6" y="T7"/>
                    </a:cxn>
                    <a:cxn ang="0">
                      <a:pos x="T8" y="T9"/>
                    </a:cxn>
                  </a:cxnLst>
                  <a:rect l="0" t="0" r="r" b="b"/>
                  <a:pathLst>
                    <a:path w="63" h="37">
                      <a:moveTo>
                        <a:pt x="4" y="37"/>
                      </a:moveTo>
                      <a:lnTo>
                        <a:pt x="0" y="7"/>
                      </a:lnTo>
                      <a:lnTo>
                        <a:pt x="60" y="0"/>
                      </a:lnTo>
                      <a:lnTo>
                        <a:pt x="63" y="31"/>
                      </a:lnTo>
                      <a:lnTo>
                        <a:pt x="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51" name="Freeform 273">
                  <a:extLst>
                    <a:ext uri="{FF2B5EF4-FFF2-40B4-BE49-F238E27FC236}">
                      <a16:creationId xmlns:a16="http://schemas.microsoft.com/office/drawing/2014/main" id="{C6794764-EA44-4A35-B42E-D05D12C03F89}"/>
                    </a:ext>
                  </a:extLst>
                </p:cNvPr>
                <p:cNvSpPr>
                  <a:spLocks/>
                </p:cNvSpPr>
                <p:nvPr/>
              </p:nvSpPr>
              <p:spPr bwMode="auto">
                <a:xfrm>
                  <a:off x="7688263" y="3327401"/>
                  <a:ext cx="104775" cy="76200"/>
                </a:xfrm>
                <a:custGeom>
                  <a:avLst/>
                  <a:gdLst>
                    <a:gd name="T0" fmla="*/ 9 w 66"/>
                    <a:gd name="T1" fmla="*/ 48 h 48"/>
                    <a:gd name="T2" fmla="*/ 0 w 66"/>
                    <a:gd name="T3" fmla="*/ 19 h 48"/>
                    <a:gd name="T4" fmla="*/ 57 w 66"/>
                    <a:gd name="T5" fmla="*/ 0 h 48"/>
                    <a:gd name="T6" fmla="*/ 66 w 66"/>
                    <a:gd name="T7" fmla="*/ 30 h 48"/>
                    <a:gd name="T8" fmla="*/ 9 w 66"/>
                    <a:gd name="T9" fmla="*/ 48 h 48"/>
                  </a:gdLst>
                  <a:ahLst/>
                  <a:cxnLst>
                    <a:cxn ang="0">
                      <a:pos x="T0" y="T1"/>
                    </a:cxn>
                    <a:cxn ang="0">
                      <a:pos x="T2" y="T3"/>
                    </a:cxn>
                    <a:cxn ang="0">
                      <a:pos x="T4" y="T5"/>
                    </a:cxn>
                    <a:cxn ang="0">
                      <a:pos x="T6" y="T7"/>
                    </a:cxn>
                    <a:cxn ang="0">
                      <a:pos x="T8" y="T9"/>
                    </a:cxn>
                  </a:cxnLst>
                  <a:rect l="0" t="0" r="r" b="b"/>
                  <a:pathLst>
                    <a:path w="66" h="48">
                      <a:moveTo>
                        <a:pt x="9" y="48"/>
                      </a:moveTo>
                      <a:lnTo>
                        <a:pt x="0" y="19"/>
                      </a:lnTo>
                      <a:lnTo>
                        <a:pt x="57" y="0"/>
                      </a:lnTo>
                      <a:lnTo>
                        <a:pt x="66" y="30"/>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52" name="Freeform 274">
                  <a:extLst>
                    <a:ext uri="{FF2B5EF4-FFF2-40B4-BE49-F238E27FC236}">
                      <a16:creationId xmlns:a16="http://schemas.microsoft.com/office/drawing/2014/main" id="{ECABC25A-4518-4111-9BA8-1DD818093C73}"/>
                    </a:ext>
                  </a:extLst>
                </p:cNvPr>
                <p:cNvSpPr>
                  <a:spLocks/>
                </p:cNvSpPr>
                <p:nvPr/>
              </p:nvSpPr>
              <p:spPr bwMode="auto">
                <a:xfrm>
                  <a:off x="7761288" y="3486151"/>
                  <a:ext cx="106363" cy="92075"/>
                </a:xfrm>
                <a:custGeom>
                  <a:avLst/>
                  <a:gdLst>
                    <a:gd name="T0" fmla="*/ 15 w 67"/>
                    <a:gd name="T1" fmla="*/ 58 h 58"/>
                    <a:gd name="T2" fmla="*/ 0 w 67"/>
                    <a:gd name="T3" fmla="*/ 30 h 58"/>
                    <a:gd name="T4" fmla="*/ 52 w 67"/>
                    <a:gd name="T5" fmla="*/ 0 h 58"/>
                    <a:gd name="T6" fmla="*/ 67 w 67"/>
                    <a:gd name="T7" fmla="*/ 26 h 58"/>
                    <a:gd name="T8" fmla="*/ 15 w 67"/>
                    <a:gd name="T9" fmla="*/ 58 h 58"/>
                  </a:gdLst>
                  <a:ahLst/>
                  <a:cxnLst>
                    <a:cxn ang="0">
                      <a:pos x="T0" y="T1"/>
                    </a:cxn>
                    <a:cxn ang="0">
                      <a:pos x="T2" y="T3"/>
                    </a:cxn>
                    <a:cxn ang="0">
                      <a:pos x="T4" y="T5"/>
                    </a:cxn>
                    <a:cxn ang="0">
                      <a:pos x="T6" y="T7"/>
                    </a:cxn>
                    <a:cxn ang="0">
                      <a:pos x="T8" y="T9"/>
                    </a:cxn>
                  </a:cxnLst>
                  <a:rect l="0" t="0" r="r" b="b"/>
                  <a:pathLst>
                    <a:path w="67" h="58">
                      <a:moveTo>
                        <a:pt x="15" y="58"/>
                      </a:moveTo>
                      <a:lnTo>
                        <a:pt x="0" y="30"/>
                      </a:lnTo>
                      <a:lnTo>
                        <a:pt x="52" y="0"/>
                      </a:lnTo>
                      <a:lnTo>
                        <a:pt x="67" y="26"/>
                      </a:lnTo>
                      <a:lnTo>
                        <a:pt x="1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53" name="Freeform 275">
                  <a:extLst>
                    <a:ext uri="{FF2B5EF4-FFF2-40B4-BE49-F238E27FC236}">
                      <a16:creationId xmlns:a16="http://schemas.microsoft.com/office/drawing/2014/main" id="{973AFCC4-A50F-4B89-9F66-FAF5189135CC}"/>
                    </a:ext>
                  </a:extLst>
                </p:cNvPr>
                <p:cNvSpPr>
                  <a:spLocks/>
                </p:cNvSpPr>
                <p:nvPr/>
              </p:nvSpPr>
              <p:spPr bwMode="auto">
                <a:xfrm>
                  <a:off x="7870826" y="3627438"/>
                  <a:ext cx="101600" cy="100013"/>
                </a:xfrm>
                <a:custGeom>
                  <a:avLst/>
                  <a:gdLst>
                    <a:gd name="T0" fmla="*/ 20 w 64"/>
                    <a:gd name="T1" fmla="*/ 63 h 63"/>
                    <a:gd name="T2" fmla="*/ 0 w 64"/>
                    <a:gd name="T3" fmla="*/ 41 h 63"/>
                    <a:gd name="T4" fmla="*/ 44 w 64"/>
                    <a:gd name="T5" fmla="*/ 0 h 63"/>
                    <a:gd name="T6" fmla="*/ 64 w 64"/>
                    <a:gd name="T7" fmla="*/ 24 h 63"/>
                    <a:gd name="T8" fmla="*/ 20 w 64"/>
                    <a:gd name="T9" fmla="*/ 63 h 63"/>
                  </a:gdLst>
                  <a:ahLst/>
                  <a:cxnLst>
                    <a:cxn ang="0">
                      <a:pos x="T0" y="T1"/>
                    </a:cxn>
                    <a:cxn ang="0">
                      <a:pos x="T2" y="T3"/>
                    </a:cxn>
                    <a:cxn ang="0">
                      <a:pos x="T4" y="T5"/>
                    </a:cxn>
                    <a:cxn ang="0">
                      <a:pos x="T6" y="T7"/>
                    </a:cxn>
                    <a:cxn ang="0">
                      <a:pos x="T8" y="T9"/>
                    </a:cxn>
                  </a:cxnLst>
                  <a:rect l="0" t="0" r="r" b="b"/>
                  <a:pathLst>
                    <a:path w="64" h="63">
                      <a:moveTo>
                        <a:pt x="20" y="63"/>
                      </a:moveTo>
                      <a:lnTo>
                        <a:pt x="0" y="41"/>
                      </a:lnTo>
                      <a:lnTo>
                        <a:pt x="44" y="0"/>
                      </a:lnTo>
                      <a:lnTo>
                        <a:pt x="64" y="24"/>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54" name="Freeform 276">
                  <a:extLst>
                    <a:ext uri="{FF2B5EF4-FFF2-40B4-BE49-F238E27FC236}">
                      <a16:creationId xmlns:a16="http://schemas.microsoft.com/office/drawing/2014/main" id="{045645C6-3246-40C3-8BB4-A7D1CC944CB4}"/>
                    </a:ext>
                  </a:extLst>
                </p:cNvPr>
                <p:cNvSpPr>
                  <a:spLocks/>
                </p:cNvSpPr>
                <p:nvPr/>
              </p:nvSpPr>
              <p:spPr bwMode="auto">
                <a:xfrm>
                  <a:off x="8008938" y="3748088"/>
                  <a:ext cx="96838" cy="106363"/>
                </a:xfrm>
                <a:custGeom>
                  <a:avLst/>
                  <a:gdLst>
                    <a:gd name="T0" fmla="*/ 26 w 61"/>
                    <a:gd name="T1" fmla="*/ 67 h 67"/>
                    <a:gd name="T2" fmla="*/ 0 w 61"/>
                    <a:gd name="T3" fmla="*/ 48 h 67"/>
                    <a:gd name="T4" fmla="*/ 37 w 61"/>
                    <a:gd name="T5" fmla="*/ 0 h 67"/>
                    <a:gd name="T6" fmla="*/ 61 w 61"/>
                    <a:gd name="T7" fmla="*/ 17 h 67"/>
                    <a:gd name="T8" fmla="*/ 26 w 61"/>
                    <a:gd name="T9" fmla="*/ 67 h 67"/>
                  </a:gdLst>
                  <a:ahLst/>
                  <a:cxnLst>
                    <a:cxn ang="0">
                      <a:pos x="T0" y="T1"/>
                    </a:cxn>
                    <a:cxn ang="0">
                      <a:pos x="T2" y="T3"/>
                    </a:cxn>
                    <a:cxn ang="0">
                      <a:pos x="T4" y="T5"/>
                    </a:cxn>
                    <a:cxn ang="0">
                      <a:pos x="T6" y="T7"/>
                    </a:cxn>
                    <a:cxn ang="0">
                      <a:pos x="T8" y="T9"/>
                    </a:cxn>
                  </a:cxnLst>
                  <a:rect l="0" t="0" r="r" b="b"/>
                  <a:pathLst>
                    <a:path w="61" h="67">
                      <a:moveTo>
                        <a:pt x="26" y="67"/>
                      </a:moveTo>
                      <a:lnTo>
                        <a:pt x="0" y="48"/>
                      </a:lnTo>
                      <a:lnTo>
                        <a:pt x="37" y="0"/>
                      </a:lnTo>
                      <a:lnTo>
                        <a:pt x="61" y="17"/>
                      </a:lnTo>
                      <a:lnTo>
                        <a:pt x="2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6" name="Rectangle 5">
              <a:extLst>
                <a:ext uri="{FF2B5EF4-FFF2-40B4-BE49-F238E27FC236}">
                  <a16:creationId xmlns:a16="http://schemas.microsoft.com/office/drawing/2014/main" id="{3BFBFF1D-6A37-45C6-ACD9-C2169BB03779}"/>
                </a:ext>
              </a:extLst>
            </p:cNvPr>
            <p:cNvSpPr/>
            <p:nvPr/>
          </p:nvSpPr>
          <p:spPr>
            <a:xfrm>
              <a:off x="6953285" y="4801999"/>
              <a:ext cx="1476883" cy="168691"/>
            </a:xfrm>
            <a:prstGeom prst="rect">
              <a:avLst/>
            </a:prstGeom>
            <a:noFill/>
          </p:spPr>
          <p:txBody>
            <a:bodyPr>
              <a:spAutoFit/>
            </a:bodyPr>
            <a:lstStyle/>
            <a:p>
              <a:pPr marL="0" marR="0" lvl="0" indent="0" algn="ctr" defTabSz="685800" rtl="0" eaLnBrk="1" fontAlgn="auto" latinLnBrk="0" hangingPunct="1">
                <a:lnSpc>
                  <a:spcPct val="80000"/>
                </a:lnSpc>
                <a:spcBef>
                  <a:spcPts val="0"/>
                </a:spcBef>
                <a:spcAft>
                  <a:spcPts val="0"/>
                </a:spcAft>
                <a:buClrTx/>
                <a:buSzTx/>
                <a:buFontTx/>
                <a:buNone/>
                <a:tabLst/>
                <a:defRPr/>
              </a:pPr>
              <a:endParaRPr kumimoji="0" lang="en-US" sz="900" b="1" i="0" u="none" strike="noStrike" kern="0" cap="none" spc="0" normalizeH="0" baseline="0" noProof="0">
                <a:ln>
                  <a:noFill/>
                </a:ln>
                <a:solidFill>
                  <a:srgbClr val="000000"/>
                </a:solidFill>
                <a:effectLst/>
                <a:uLnTx/>
                <a:uFillTx/>
                <a:latin typeface="Open Sans" charset="0"/>
                <a:ea typeface="Open Sans" charset="0"/>
                <a:cs typeface="Open Sans" charset="0"/>
              </a:endParaRPr>
            </a:p>
          </p:txBody>
        </p:sp>
      </p:grpSp>
      <p:cxnSp>
        <p:nvCxnSpPr>
          <p:cNvPr id="55" name="Straight Connector 54">
            <a:extLst>
              <a:ext uri="{FF2B5EF4-FFF2-40B4-BE49-F238E27FC236}">
                <a16:creationId xmlns:a16="http://schemas.microsoft.com/office/drawing/2014/main" id="{F04A6D5B-C512-43F6-8853-D13870CA10B3}"/>
              </a:ext>
            </a:extLst>
          </p:cNvPr>
          <p:cNvCxnSpPr>
            <a:cxnSpLocks/>
            <a:stCxn id="7" idx="56"/>
          </p:cNvCxnSpPr>
          <p:nvPr userDrawn="1"/>
        </p:nvCxnSpPr>
        <p:spPr>
          <a:xfrm>
            <a:off x="6691605" y="3726414"/>
            <a:ext cx="24523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58A89B-C4A0-4BF6-A7C2-3F1B9632BFBB}"/>
              </a:ext>
            </a:extLst>
          </p:cNvPr>
          <p:cNvCxnSpPr>
            <a:cxnSpLocks/>
          </p:cNvCxnSpPr>
          <p:nvPr userDrawn="1"/>
        </p:nvCxnSpPr>
        <p:spPr>
          <a:xfrm flipV="1">
            <a:off x="0" y="3471737"/>
            <a:ext cx="5920662" cy="607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Placeholder 58">
            <a:extLst>
              <a:ext uri="{FF2B5EF4-FFF2-40B4-BE49-F238E27FC236}">
                <a16:creationId xmlns:a16="http://schemas.microsoft.com/office/drawing/2014/main" id="{D8A7A6F7-5F58-448E-ABB3-AECDCAC6588E}"/>
              </a:ext>
            </a:extLst>
          </p:cNvPr>
          <p:cNvSpPr>
            <a:spLocks noGrp="1"/>
          </p:cNvSpPr>
          <p:nvPr>
            <p:ph type="body" sz="quarter" idx="10" hasCustomPrompt="1"/>
          </p:nvPr>
        </p:nvSpPr>
        <p:spPr>
          <a:xfrm>
            <a:off x="714376" y="904875"/>
            <a:ext cx="4002881" cy="1693069"/>
          </a:xfrm>
        </p:spPr>
        <p:txBody>
          <a:bodyPr/>
          <a:lstStyle>
            <a:lvl1pPr marL="0" indent="0">
              <a:buNone/>
              <a:defRPr sz="4950">
                <a:latin typeface="+mj-lt"/>
              </a:defRPr>
            </a:lvl1pPr>
          </a:lstStyle>
          <a:p>
            <a:pPr lvl="0"/>
            <a:r>
              <a:rPr lang="en-US" sz="4950">
                <a:latin typeface="+mj-lt"/>
              </a:rPr>
              <a:t>Section Header</a:t>
            </a:r>
            <a:endParaRPr lang="en-US"/>
          </a:p>
        </p:txBody>
      </p:sp>
    </p:spTree>
    <p:extLst>
      <p:ext uri="{BB962C8B-B14F-4D97-AF65-F5344CB8AC3E}">
        <p14:creationId xmlns:p14="http://schemas.microsoft.com/office/powerpoint/2010/main" val="3306877258"/>
      </p:ext>
    </p:extLst>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_3">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50275184-2402-CE4B-A93F-D672F83D1D07}"/>
              </a:ext>
            </a:extLst>
          </p:cNvPr>
          <p:cNvSpPr>
            <a:spLocks noGrp="1"/>
          </p:cNvSpPr>
          <p:nvPr>
            <p:ph type="pic" sz="quarter" idx="10"/>
          </p:nvPr>
        </p:nvSpPr>
        <p:spPr>
          <a:xfrm>
            <a:off x="3815746" y="0"/>
            <a:ext cx="1681370" cy="5149723"/>
          </a:xfrm>
          <a:prstGeom prst="rect">
            <a:avLst/>
          </a:prstGeo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D98CC63B-8CF6-4150-BDEE-2EC0485952F3}"/>
              </a:ext>
            </a:extLst>
          </p:cNvPr>
          <p:cNvSpPr>
            <a:spLocks noGrp="1"/>
          </p:cNvSpPr>
          <p:nvPr>
            <p:ph type="ctrTitle" hasCustomPrompt="1"/>
          </p:nvPr>
        </p:nvSpPr>
        <p:spPr>
          <a:xfrm>
            <a:off x="493577" y="1907611"/>
            <a:ext cx="3260420" cy="1778564"/>
          </a:xfrm>
          <a:prstGeom prst="rect">
            <a:avLst/>
          </a:prstGeom>
        </p:spPr>
        <p:txBody>
          <a:bodyPr anchor="b">
            <a:noAutofit/>
          </a:bodyPr>
          <a:lstStyle>
            <a:lvl1pPr algn="l">
              <a:defRPr sz="27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E935FCB6-F57E-4599-A6E1-31F82D3C9549}"/>
              </a:ext>
            </a:extLst>
          </p:cNvPr>
          <p:cNvSpPr>
            <a:spLocks noGrp="1"/>
          </p:cNvSpPr>
          <p:nvPr>
            <p:ph type="subTitle" idx="1" hasCustomPrompt="1"/>
          </p:nvPr>
        </p:nvSpPr>
        <p:spPr>
          <a:xfrm>
            <a:off x="493576" y="3767367"/>
            <a:ext cx="2592524" cy="1233406"/>
          </a:xfrm>
          <a:prstGeom prst="rect">
            <a:avLst/>
          </a:prstGeom>
        </p:spPr>
        <p:txBody>
          <a:bodyPr>
            <a:noAutofit/>
          </a:bodyPr>
          <a:lstStyle>
            <a:lvl1pPr marL="0" indent="0" algn="l">
              <a:buNone/>
              <a:defRPr sz="1800">
                <a:solidFill>
                  <a:schemeClr val="tx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1" name="Rectangle 10">
            <a:extLst>
              <a:ext uri="{FF2B5EF4-FFF2-40B4-BE49-F238E27FC236}">
                <a16:creationId xmlns:a16="http://schemas.microsoft.com/office/drawing/2014/main" id="{5CFFBAD9-B8D9-914A-8E62-CD9D523CF307}"/>
              </a:ext>
            </a:extLst>
          </p:cNvPr>
          <p:cNvSpPr/>
          <p:nvPr/>
        </p:nvSpPr>
        <p:spPr>
          <a:xfrm>
            <a:off x="0" y="0"/>
            <a:ext cx="257175"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Picture Placeholder 4">
            <a:extLst>
              <a:ext uri="{FF2B5EF4-FFF2-40B4-BE49-F238E27FC236}">
                <a16:creationId xmlns:a16="http://schemas.microsoft.com/office/drawing/2014/main" id="{E1FBC873-DF69-1B4A-AF1D-31E13D685F7C}"/>
              </a:ext>
            </a:extLst>
          </p:cNvPr>
          <p:cNvSpPr>
            <a:spLocks noGrp="1"/>
          </p:cNvSpPr>
          <p:nvPr>
            <p:ph type="pic" sz="quarter" idx="11"/>
          </p:nvPr>
        </p:nvSpPr>
        <p:spPr>
          <a:xfrm>
            <a:off x="5631199" y="0"/>
            <a:ext cx="1681370" cy="5149723"/>
          </a:xfrm>
          <a:prstGeom prst="rect">
            <a:avLst/>
          </a:prstGeom>
        </p:spPr>
        <p:txBody>
          <a:bodyPr anchor="ctr"/>
          <a:lstStyle>
            <a:lvl1pPr algn="ctr">
              <a:defRPr/>
            </a:lvl1pPr>
          </a:lstStyle>
          <a:p>
            <a:r>
              <a:rPr lang="en-US"/>
              <a:t>Click icon to add picture</a:t>
            </a:r>
          </a:p>
        </p:txBody>
      </p:sp>
      <p:sp>
        <p:nvSpPr>
          <p:cNvPr id="14" name="Picture Placeholder 4">
            <a:extLst>
              <a:ext uri="{FF2B5EF4-FFF2-40B4-BE49-F238E27FC236}">
                <a16:creationId xmlns:a16="http://schemas.microsoft.com/office/drawing/2014/main" id="{81D65F36-2A53-6E48-9D35-D2DB9F893952}"/>
              </a:ext>
            </a:extLst>
          </p:cNvPr>
          <p:cNvSpPr>
            <a:spLocks noGrp="1"/>
          </p:cNvSpPr>
          <p:nvPr>
            <p:ph type="pic" sz="quarter" idx="12"/>
          </p:nvPr>
        </p:nvSpPr>
        <p:spPr>
          <a:xfrm>
            <a:off x="7446651" y="0"/>
            <a:ext cx="1681370" cy="5149723"/>
          </a:xfrm>
          <a:prstGeom prst="rect">
            <a:avLst/>
          </a:prstGeom>
        </p:spPr>
        <p:txBody>
          <a:bodyPr anchor="ctr"/>
          <a:lstStyle>
            <a:lvl1pPr algn="ctr">
              <a:defRPr/>
            </a:lvl1pPr>
          </a:lstStyle>
          <a:p>
            <a:r>
              <a:rPr lang="en-US"/>
              <a:t>Click icon to add picture</a:t>
            </a:r>
          </a:p>
        </p:txBody>
      </p:sp>
      <p:sp>
        <p:nvSpPr>
          <p:cNvPr id="9" name="Rectangle 8">
            <a:extLst>
              <a:ext uri="{FF2B5EF4-FFF2-40B4-BE49-F238E27FC236}">
                <a16:creationId xmlns:a16="http://schemas.microsoft.com/office/drawing/2014/main" id="{B71E84AB-3823-4D8D-A838-B15D916A0F49}"/>
              </a:ext>
            </a:extLst>
          </p:cNvPr>
          <p:cNvSpPr/>
          <p:nvPr/>
        </p:nvSpPr>
        <p:spPr>
          <a:xfrm>
            <a:off x="8760480" y="4879573"/>
            <a:ext cx="314510" cy="219291"/>
          </a:xfrm>
          <a:prstGeom prst="rect">
            <a:avLst/>
          </a:prstGeom>
        </p:spPr>
        <p:txBody>
          <a:bodyPr wrap="none">
            <a:spAutoFit/>
          </a:bodyPr>
          <a:lstStyle/>
          <a:p>
            <a:fld id="{3DA4E4EE-5DAE-4594-AAAA-E836A644BB93}" type="slidenum">
              <a:rPr lang="en-US" sz="825" b="0" smtClean="0">
                <a:solidFill>
                  <a:schemeClr val="bg1"/>
                </a:solidFill>
                <a:latin typeface="Arial" panose="020B0604020202020204" pitchFamily="34" charset="0"/>
                <a:cs typeface="Arial" panose="020B0604020202020204" pitchFamily="34" charset="0"/>
              </a:rPr>
              <a:pPr/>
              <a:t>‹#›</a:t>
            </a:fld>
            <a:endParaRPr lang="en-US" sz="825" b="0">
              <a:solidFill>
                <a:schemeClr val="bg1"/>
              </a:solidFill>
            </a:endParaRPr>
          </a:p>
        </p:txBody>
      </p:sp>
      <p:pic>
        <p:nvPicPr>
          <p:cNvPr id="5" name="Picture 4" descr="A picture containing drawing&#10;&#10;Description automatically generated">
            <a:extLst>
              <a:ext uri="{FF2B5EF4-FFF2-40B4-BE49-F238E27FC236}">
                <a16:creationId xmlns:a16="http://schemas.microsoft.com/office/drawing/2014/main" id="{F448DD1D-BADB-4DCC-96F6-5839E3637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 y="0"/>
            <a:ext cx="2132734" cy="1152829"/>
          </a:xfrm>
          <a:prstGeom prst="rect">
            <a:avLst/>
          </a:prstGeom>
        </p:spPr>
      </p:pic>
    </p:spTree>
    <p:extLst>
      <p:ext uri="{BB962C8B-B14F-4D97-AF65-F5344CB8AC3E}">
        <p14:creationId xmlns:p14="http://schemas.microsoft.com/office/powerpoint/2010/main" val="2009823958"/>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Graphic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FC2F98-5944-4C9B-A2C3-BF4DC0C7C30D}"/>
              </a:ext>
            </a:extLst>
          </p:cNvPr>
          <p:cNvGraphicFramePr>
            <a:graphicFrameLocks noChangeAspect="1"/>
          </p:cNvGraphicFramePr>
          <p:nvPr userDrawn="1">
            <p:custDataLst>
              <p:tags r:id="rId1"/>
            </p:custDataLst>
            <p:extLst>
              <p:ext uri="{D42A27DB-BD31-4B8C-83A1-F6EECF244321}">
                <p14:modId xmlns:p14="http://schemas.microsoft.com/office/powerpoint/2010/main" val="203216456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EFC2F98-5944-4C9B-A2C3-BF4DC0C7C30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Tree>
    <p:extLst>
      <p:ext uri="{BB962C8B-B14F-4D97-AF65-F5344CB8AC3E}">
        <p14:creationId xmlns:p14="http://schemas.microsoft.com/office/powerpoint/2010/main" val="3466582124"/>
      </p:ext>
    </p:extLst>
  </p:cSld>
  <p:clrMapOvr>
    <a:masterClrMapping/>
  </p:clrMapOvr>
  <p:transition>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382277"/>
      </p:ext>
    </p:extLst>
  </p:cSld>
  <p:clrMapOvr>
    <a:masterClrMapping/>
  </p:clrMapOvr>
  <p:transition>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538102"/>
      </p:ext>
    </p:extLst>
  </p:cSld>
  <p:clrMapOvr>
    <a:masterClrMapping/>
  </p:clrMapOvr>
  <p:transition>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2E98-A0FC-4BA8-A7F1-85E532EF2D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C943E3-D2FE-499D-BA8D-63049BD65480}"/>
              </a:ext>
            </a:extLst>
          </p:cNvPr>
          <p:cNvSpPr>
            <a:spLocks noGrp="1"/>
          </p:cNvSpPr>
          <p:nvPr>
            <p:ph type="dt" sz="half" idx="10"/>
          </p:nvPr>
        </p:nvSpPr>
        <p:spPr/>
        <p:txBody>
          <a:bodyPr/>
          <a:lstStyle/>
          <a:p>
            <a:fld id="{5AF56E6D-C0F5-4281-96FF-0EE15D963294}" type="datetimeFigureOut">
              <a:rPr lang="en-US" smtClean="0"/>
              <a:t>6/30/2022</a:t>
            </a:fld>
            <a:endParaRPr lang="en-US"/>
          </a:p>
        </p:txBody>
      </p:sp>
      <p:sp>
        <p:nvSpPr>
          <p:cNvPr id="4" name="Footer Placeholder 3">
            <a:extLst>
              <a:ext uri="{FF2B5EF4-FFF2-40B4-BE49-F238E27FC236}">
                <a16:creationId xmlns:a16="http://schemas.microsoft.com/office/drawing/2014/main" id="{A8B1896C-BE16-46F8-B1C9-5A0D0B0C69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42284F-E892-4E90-9B8B-6FE68A91CCE9}"/>
              </a:ext>
            </a:extLst>
          </p:cNvPr>
          <p:cNvSpPr>
            <a:spLocks noGrp="1"/>
          </p:cNvSpPr>
          <p:nvPr>
            <p:ph type="sldNum" sz="quarter" idx="12"/>
          </p:nvPr>
        </p:nvSpPr>
        <p:spPr/>
        <p:txBody>
          <a:bodyPr/>
          <a:lstStyle/>
          <a:p>
            <a:fld id="{DD0F5A5A-5AF1-4E08-B46C-11ED0E70F836}" type="slidenum">
              <a:rPr lang="en-US" smtClean="0"/>
              <a:t>‹#›</a:t>
            </a:fld>
            <a:endParaRPr lang="en-US"/>
          </a:p>
        </p:txBody>
      </p:sp>
    </p:spTree>
    <p:extLst>
      <p:ext uri="{BB962C8B-B14F-4D97-AF65-F5344CB8AC3E}">
        <p14:creationId xmlns:p14="http://schemas.microsoft.com/office/powerpoint/2010/main" val="9764363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2C9D-FAC9-41EA-B3BC-DA9E3B5E1EBE}"/>
              </a:ext>
            </a:extLst>
          </p:cNvPr>
          <p:cNvSpPr>
            <a:spLocks noGrp="1"/>
          </p:cNvSpPr>
          <p:nvPr>
            <p:ph type="title" hasCustomPrompt="1"/>
          </p:nvPr>
        </p:nvSpPr>
        <p:spPr>
          <a:xfrm>
            <a:off x="384279" y="2559795"/>
            <a:ext cx="8375444" cy="1398808"/>
          </a:xfrm>
        </p:spPr>
        <p:txBody>
          <a:bodyPr>
            <a:noAutofit/>
          </a:bodyPr>
          <a:lstStyle>
            <a:lvl1pPr algn="ctr">
              <a:defRPr sz="4950" cap="all" baseline="0">
                <a:solidFill>
                  <a:schemeClr val="tx1"/>
                </a:solidFill>
                <a:effectLst/>
              </a:defRPr>
            </a:lvl1pPr>
          </a:lstStyle>
          <a:p>
            <a:r>
              <a:rPr lang="en-US"/>
              <a:t>CLICK TO EDIT MASTER TITLE STYLE</a:t>
            </a:r>
          </a:p>
        </p:txBody>
      </p:sp>
      <p:sp>
        <p:nvSpPr>
          <p:cNvPr id="7" name="Text Placeholder 6">
            <a:extLst>
              <a:ext uri="{FF2B5EF4-FFF2-40B4-BE49-F238E27FC236}">
                <a16:creationId xmlns:a16="http://schemas.microsoft.com/office/drawing/2014/main" id="{33BAF651-6F8E-4B44-822A-9FA6CF387D62}"/>
              </a:ext>
            </a:extLst>
          </p:cNvPr>
          <p:cNvSpPr>
            <a:spLocks noGrp="1"/>
          </p:cNvSpPr>
          <p:nvPr>
            <p:ph type="body" sz="quarter" idx="10" hasCustomPrompt="1"/>
          </p:nvPr>
        </p:nvSpPr>
        <p:spPr>
          <a:xfrm>
            <a:off x="604243" y="4019446"/>
            <a:ext cx="7935515" cy="757238"/>
          </a:xfrm>
        </p:spPr>
        <p:txBody>
          <a:bodyPr>
            <a:noAutofit/>
          </a:bodyPr>
          <a:lstStyle>
            <a:lvl1pPr algn="ctr">
              <a:defRPr sz="2700" cap="all" baseline="0">
                <a:solidFill>
                  <a:schemeClr val="accent3"/>
                </a:solidFill>
              </a:defRPr>
            </a:lvl1pPr>
          </a:lstStyle>
          <a:p>
            <a:pPr lvl="0"/>
            <a:r>
              <a:rPr lang="en-US"/>
              <a:t>CLICK TO EDIT MASTER TEXT STYLES</a:t>
            </a:r>
          </a:p>
        </p:txBody>
      </p:sp>
      <p:sp>
        <p:nvSpPr>
          <p:cNvPr id="6" name="Rectangle 5">
            <a:extLst>
              <a:ext uri="{FF2B5EF4-FFF2-40B4-BE49-F238E27FC236}">
                <a16:creationId xmlns:a16="http://schemas.microsoft.com/office/drawing/2014/main" id="{CE036FBD-83D0-4167-B5A8-B1ECF6429F87}"/>
              </a:ext>
            </a:extLst>
          </p:cNvPr>
          <p:cNvSpPr/>
          <p:nvPr/>
        </p:nvSpPr>
        <p:spPr>
          <a:xfrm>
            <a:off x="8760480" y="4879573"/>
            <a:ext cx="314510" cy="219291"/>
          </a:xfrm>
          <a:prstGeom prst="rect">
            <a:avLst/>
          </a:prstGeom>
        </p:spPr>
        <p:txBody>
          <a:bodyPr wrap="none">
            <a:spAutoFit/>
          </a:bodyPr>
          <a:lstStyle/>
          <a:p>
            <a:fld id="{3DA4E4EE-5DAE-4594-AAAA-E836A644BB93}" type="slidenum">
              <a:rPr lang="en-US" sz="825" b="0" smtClean="0">
                <a:solidFill>
                  <a:schemeClr val="bg1"/>
                </a:solidFill>
                <a:latin typeface="Arial" panose="020B0604020202020204" pitchFamily="34" charset="0"/>
                <a:cs typeface="Arial" panose="020B0604020202020204" pitchFamily="34" charset="0"/>
              </a:rPr>
              <a:pPr/>
              <a:t>‹#›</a:t>
            </a:fld>
            <a:endParaRPr lang="en-US" sz="825" b="0">
              <a:solidFill>
                <a:schemeClr val="bg1"/>
              </a:solidFill>
            </a:endParaRPr>
          </a:p>
        </p:txBody>
      </p:sp>
    </p:spTree>
    <p:extLst>
      <p:ext uri="{BB962C8B-B14F-4D97-AF65-F5344CB8AC3E}">
        <p14:creationId xmlns:p14="http://schemas.microsoft.com/office/powerpoint/2010/main" val="11259438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4" name="Picture 3" descr="A large room&#10;&#10;Description automatically generated">
            <a:extLst>
              <a:ext uri="{FF2B5EF4-FFF2-40B4-BE49-F238E27FC236}">
                <a16:creationId xmlns:a16="http://schemas.microsoft.com/office/drawing/2014/main" id="{A22EABB8-05DC-4056-9BBD-B5A8915C14F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0756" b="4244"/>
          <a:stretch/>
        </p:blipFill>
        <p:spPr>
          <a:xfrm>
            <a:off x="0" y="1"/>
            <a:ext cx="9144000" cy="5143500"/>
          </a:xfrm>
          <a:prstGeom prst="rect">
            <a:avLst/>
          </a:prstGeom>
        </p:spPr>
      </p:pic>
      <p:sp>
        <p:nvSpPr>
          <p:cNvPr id="2" name="Title 1">
            <a:extLst>
              <a:ext uri="{FF2B5EF4-FFF2-40B4-BE49-F238E27FC236}">
                <a16:creationId xmlns:a16="http://schemas.microsoft.com/office/drawing/2014/main" id="{14A12C9D-FAC9-41EA-B3BC-DA9E3B5E1EBE}"/>
              </a:ext>
            </a:extLst>
          </p:cNvPr>
          <p:cNvSpPr>
            <a:spLocks noGrp="1"/>
          </p:cNvSpPr>
          <p:nvPr>
            <p:ph type="title" hasCustomPrompt="1"/>
          </p:nvPr>
        </p:nvSpPr>
        <p:spPr>
          <a:xfrm>
            <a:off x="250634" y="2559795"/>
            <a:ext cx="8642733" cy="1398808"/>
          </a:xfrm>
        </p:spPr>
        <p:txBody>
          <a:bodyPr>
            <a:noAutofit/>
          </a:bodyPr>
          <a:lstStyle>
            <a:lvl1pPr algn="ctr">
              <a:defRPr sz="4950" cap="all" baseline="0">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7" name="Text Placeholder 6">
            <a:extLst>
              <a:ext uri="{FF2B5EF4-FFF2-40B4-BE49-F238E27FC236}">
                <a16:creationId xmlns:a16="http://schemas.microsoft.com/office/drawing/2014/main" id="{33BAF651-6F8E-4B44-822A-9FA6CF387D62}"/>
              </a:ext>
            </a:extLst>
          </p:cNvPr>
          <p:cNvSpPr>
            <a:spLocks noGrp="1"/>
          </p:cNvSpPr>
          <p:nvPr>
            <p:ph type="body" sz="quarter" idx="10" hasCustomPrompt="1"/>
          </p:nvPr>
        </p:nvSpPr>
        <p:spPr>
          <a:xfrm>
            <a:off x="517923" y="4019446"/>
            <a:ext cx="7935515" cy="757238"/>
          </a:xfrm>
        </p:spPr>
        <p:txBody>
          <a:bodyPr>
            <a:noAutofit/>
          </a:bodyPr>
          <a:lstStyle>
            <a:lvl1pPr algn="ctr">
              <a:defRPr sz="2700" cap="all" baseline="0">
                <a:solidFill>
                  <a:schemeClr val="bg1"/>
                </a:solidFill>
              </a:defRPr>
            </a:lvl1pPr>
          </a:lstStyle>
          <a:p>
            <a:pPr lvl="0"/>
            <a:r>
              <a:rPr lang="en-US"/>
              <a:t>CLICK TO EDIT MASTER TEXT STYLES</a:t>
            </a:r>
          </a:p>
        </p:txBody>
      </p:sp>
      <p:sp>
        <p:nvSpPr>
          <p:cNvPr id="6" name="Rectangle 5">
            <a:extLst>
              <a:ext uri="{FF2B5EF4-FFF2-40B4-BE49-F238E27FC236}">
                <a16:creationId xmlns:a16="http://schemas.microsoft.com/office/drawing/2014/main" id="{CE036FBD-83D0-4167-B5A8-B1ECF6429F87}"/>
              </a:ext>
            </a:extLst>
          </p:cNvPr>
          <p:cNvSpPr/>
          <p:nvPr/>
        </p:nvSpPr>
        <p:spPr>
          <a:xfrm>
            <a:off x="8760480" y="4879573"/>
            <a:ext cx="314510" cy="219291"/>
          </a:xfrm>
          <a:prstGeom prst="rect">
            <a:avLst/>
          </a:prstGeom>
        </p:spPr>
        <p:txBody>
          <a:bodyPr wrap="none">
            <a:spAutoFit/>
          </a:bodyPr>
          <a:lstStyle/>
          <a:p>
            <a:fld id="{3DA4E4EE-5DAE-4594-AAAA-E836A644BB93}" type="slidenum">
              <a:rPr lang="en-US" sz="825" b="0" smtClean="0">
                <a:solidFill>
                  <a:schemeClr val="bg1"/>
                </a:solidFill>
                <a:latin typeface="Arial" panose="020B0604020202020204" pitchFamily="34" charset="0"/>
                <a:cs typeface="Arial" panose="020B0604020202020204" pitchFamily="34" charset="0"/>
              </a:rPr>
              <a:pPr/>
              <a:t>‹#›</a:t>
            </a:fld>
            <a:endParaRPr lang="en-US" sz="825" b="0">
              <a:solidFill>
                <a:schemeClr val="bg1"/>
              </a:solidFill>
            </a:endParaRPr>
          </a:p>
        </p:txBody>
      </p:sp>
    </p:spTree>
    <p:extLst>
      <p:ext uri="{BB962C8B-B14F-4D97-AF65-F5344CB8AC3E}">
        <p14:creationId xmlns:p14="http://schemas.microsoft.com/office/powerpoint/2010/main" val="20001128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2904B3F-75EC-4268-A8EF-E0B03EE6AC6A}"/>
              </a:ext>
            </a:extLst>
          </p:cNvPr>
          <p:cNvSpPr>
            <a:spLocks noGrp="1"/>
          </p:cNvSpPr>
          <p:nvPr>
            <p:ph type="pic" sz="quarter" idx="11"/>
          </p:nvPr>
        </p:nvSpPr>
        <p:spPr>
          <a:xfrm>
            <a:off x="0" y="0"/>
            <a:ext cx="9144000" cy="5143500"/>
          </a:xfrm>
        </p:spPr>
        <p:txBody>
          <a:bodyPr/>
          <a:lstStyle/>
          <a:p>
            <a:r>
              <a:rPr lang="en-US"/>
              <a:t>Click icon to add picture</a:t>
            </a:r>
          </a:p>
        </p:txBody>
      </p:sp>
      <p:sp>
        <p:nvSpPr>
          <p:cNvPr id="2" name="Title 1">
            <a:extLst>
              <a:ext uri="{FF2B5EF4-FFF2-40B4-BE49-F238E27FC236}">
                <a16:creationId xmlns:a16="http://schemas.microsoft.com/office/drawing/2014/main" id="{14A12C9D-FAC9-41EA-B3BC-DA9E3B5E1EBE}"/>
              </a:ext>
            </a:extLst>
          </p:cNvPr>
          <p:cNvSpPr>
            <a:spLocks noGrp="1"/>
          </p:cNvSpPr>
          <p:nvPr>
            <p:ph type="title" hasCustomPrompt="1"/>
          </p:nvPr>
        </p:nvSpPr>
        <p:spPr>
          <a:xfrm>
            <a:off x="250634" y="2559795"/>
            <a:ext cx="8642733" cy="1398808"/>
          </a:xfrm>
        </p:spPr>
        <p:txBody>
          <a:bodyPr>
            <a:noAutofit/>
          </a:bodyPr>
          <a:lstStyle>
            <a:lvl1pPr algn="ctr">
              <a:defRPr sz="4950" cap="all" baseline="0">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7" name="Text Placeholder 6">
            <a:extLst>
              <a:ext uri="{FF2B5EF4-FFF2-40B4-BE49-F238E27FC236}">
                <a16:creationId xmlns:a16="http://schemas.microsoft.com/office/drawing/2014/main" id="{33BAF651-6F8E-4B44-822A-9FA6CF387D62}"/>
              </a:ext>
            </a:extLst>
          </p:cNvPr>
          <p:cNvSpPr>
            <a:spLocks noGrp="1"/>
          </p:cNvSpPr>
          <p:nvPr>
            <p:ph type="body" sz="quarter" idx="10" hasCustomPrompt="1"/>
          </p:nvPr>
        </p:nvSpPr>
        <p:spPr>
          <a:xfrm>
            <a:off x="517923" y="4019446"/>
            <a:ext cx="7935515" cy="757238"/>
          </a:xfrm>
        </p:spPr>
        <p:txBody>
          <a:bodyPr>
            <a:noAutofit/>
          </a:bodyPr>
          <a:lstStyle>
            <a:lvl1pPr algn="ctr">
              <a:defRPr sz="27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148332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_3">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50275184-2402-CE4B-A93F-D672F83D1D07}"/>
              </a:ext>
            </a:extLst>
          </p:cNvPr>
          <p:cNvSpPr>
            <a:spLocks noGrp="1"/>
          </p:cNvSpPr>
          <p:nvPr>
            <p:ph type="pic" sz="quarter" idx="10"/>
          </p:nvPr>
        </p:nvSpPr>
        <p:spPr>
          <a:xfrm>
            <a:off x="3815746" y="0"/>
            <a:ext cx="1681370" cy="5149723"/>
          </a:xfrm>
          <a:prstGeom prst="rect">
            <a:avLst/>
          </a:prstGeo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D98CC63B-8CF6-4150-BDEE-2EC0485952F3}"/>
              </a:ext>
            </a:extLst>
          </p:cNvPr>
          <p:cNvSpPr>
            <a:spLocks noGrp="1"/>
          </p:cNvSpPr>
          <p:nvPr>
            <p:ph type="ctrTitle" hasCustomPrompt="1"/>
          </p:nvPr>
        </p:nvSpPr>
        <p:spPr>
          <a:xfrm>
            <a:off x="493577" y="1907611"/>
            <a:ext cx="3260420" cy="1778564"/>
          </a:xfrm>
          <a:prstGeom prst="rect">
            <a:avLst/>
          </a:prstGeom>
        </p:spPr>
        <p:txBody>
          <a:bodyPr anchor="b">
            <a:noAutofit/>
          </a:bodyPr>
          <a:lstStyle>
            <a:lvl1pPr algn="l">
              <a:defRPr sz="27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E935FCB6-F57E-4599-A6E1-31F82D3C9549}"/>
              </a:ext>
            </a:extLst>
          </p:cNvPr>
          <p:cNvSpPr>
            <a:spLocks noGrp="1"/>
          </p:cNvSpPr>
          <p:nvPr>
            <p:ph type="subTitle" idx="1" hasCustomPrompt="1"/>
          </p:nvPr>
        </p:nvSpPr>
        <p:spPr>
          <a:xfrm>
            <a:off x="493576" y="3767367"/>
            <a:ext cx="2592524" cy="1233406"/>
          </a:xfrm>
          <a:prstGeom prst="rect">
            <a:avLst/>
          </a:prstGeom>
        </p:spPr>
        <p:txBody>
          <a:bodyPr>
            <a:noAutofit/>
          </a:bodyPr>
          <a:lstStyle>
            <a:lvl1pPr marL="0" indent="0" algn="l">
              <a:buNone/>
              <a:defRPr sz="1800">
                <a:solidFill>
                  <a:schemeClr val="tx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1" name="Rectangle 10">
            <a:extLst>
              <a:ext uri="{FF2B5EF4-FFF2-40B4-BE49-F238E27FC236}">
                <a16:creationId xmlns:a16="http://schemas.microsoft.com/office/drawing/2014/main" id="{5CFFBAD9-B8D9-914A-8E62-CD9D523CF307}"/>
              </a:ext>
            </a:extLst>
          </p:cNvPr>
          <p:cNvSpPr/>
          <p:nvPr/>
        </p:nvSpPr>
        <p:spPr>
          <a:xfrm>
            <a:off x="0" y="0"/>
            <a:ext cx="257175"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Picture Placeholder 4">
            <a:extLst>
              <a:ext uri="{FF2B5EF4-FFF2-40B4-BE49-F238E27FC236}">
                <a16:creationId xmlns:a16="http://schemas.microsoft.com/office/drawing/2014/main" id="{E1FBC873-DF69-1B4A-AF1D-31E13D685F7C}"/>
              </a:ext>
            </a:extLst>
          </p:cNvPr>
          <p:cNvSpPr>
            <a:spLocks noGrp="1"/>
          </p:cNvSpPr>
          <p:nvPr>
            <p:ph type="pic" sz="quarter" idx="11"/>
          </p:nvPr>
        </p:nvSpPr>
        <p:spPr>
          <a:xfrm>
            <a:off x="5631199" y="0"/>
            <a:ext cx="1681370" cy="5149723"/>
          </a:xfrm>
          <a:prstGeom prst="rect">
            <a:avLst/>
          </a:prstGeom>
        </p:spPr>
        <p:txBody>
          <a:bodyPr anchor="ctr"/>
          <a:lstStyle>
            <a:lvl1pPr algn="ctr">
              <a:defRPr/>
            </a:lvl1pPr>
          </a:lstStyle>
          <a:p>
            <a:r>
              <a:rPr lang="en-US"/>
              <a:t>Click icon to add picture</a:t>
            </a:r>
          </a:p>
        </p:txBody>
      </p:sp>
      <p:sp>
        <p:nvSpPr>
          <p:cNvPr id="14" name="Picture Placeholder 4">
            <a:extLst>
              <a:ext uri="{FF2B5EF4-FFF2-40B4-BE49-F238E27FC236}">
                <a16:creationId xmlns:a16="http://schemas.microsoft.com/office/drawing/2014/main" id="{81D65F36-2A53-6E48-9D35-D2DB9F893952}"/>
              </a:ext>
            </a:extLst>
          </p:cNvPr>
          <p:cNvSpPr>
            <a:spLocks noGrp="1"/>
          </p:cNvSpPr>
          <p:nvPr>
            <p:ph type="pic" sz="quarter" idx="12"/>
          </p:nvPr>
        </p:nvSpPr>
        <p:spPr>
          <a:xfrm>
            <a:off x="7446651" y="0"/>
            <a:ext cx="1681370" cy="5149723"/>
          </a:xfrm>
          <a:prstGeom prst="rect">
            <a:avLst/>
          </a:prstGeom>
        </p:spPr>
        <p:txBody>
          <a:bodyPr anchor="ctr"/>
          <a:lstStyle>
            <a:lvl1pPr algn="ctr">
              <a:defRPr/>
            </a:lvl1pPr>
          </a:lstStyle>
          <a:p>
            <a:r>
              <a:rPr lang="en-US"/>
              <a:t>Click icon to add picture</a:t>
            </a:r>
          </a:p>
        </p:txBody>
      </p:sp>
      <p:sp>
        <p:nvSpPr>
          <p:cNvPr id="9" name="Rectangle 8">
            <a:extLst>
              <a:ext uri="{FF2B5EF4-FFF2-40B4-BE49-F238E27FC236}">
                <a16:creationId xmlns:a16="http://schemas.microsoft.com/office/drawing/2014/main" id="{B71E84AB-3823-4D8D-A838-B15D916A0F49}"/>
              </a:ext>
            </a:extLst>
          </p:cNvPr>
          <p:cNvSpPr/>
          <p:nvPr/>
        </p:nvSpPr>
        <p:spPr>
          <a:xfrm>
            <a:off x="8760480" y="4879573"/>
            <a:ext cx="314510" cy="219291"/>
          </a:xfrm>
          <a:prstGeom prst="rect">
            <a:avLst/>
          </a:prstGeom>
        </p:spPr>
        <p:txBody>
          <a:bodyPr wrap="none">
            <a:spAutoFit/>
          </a:bodyPr>
          <a:lstStyle/>
          <a:p>
            <a:fld id="{3DA4E4EE-5DAE-4594-AAAA-E836A644BB93}" type="slidenum">
              <a:rPr lang="en-US" sz="825" b="0" smtClean="0">
                <a:solidFill>
                  <a:schemeClr val="bg1"/>
                </a:solidFill>
                <a:latin typeface="Arial" panose="020B0604020202020204" pitchFamily="34" charset="0"/>
                <a:cs typeface="Arial" panose="020B0604020202020204" pitchFamily="34" charset="0"/>
              </a:rPr>
              <a:pPr/>
              <a:t>‹#›</a:t>
            </a:fld>
            <a:endParaRPr lang="en-US" sz="825" b="0">
              <a:solidFill>
                <a:schemeClr val="bg1"/>
              </a:solidFill>
            </a:endParaRPr>
          </a:p>
        </p:txBody>
      </p:sp>
      <p:pic>
        <p:nvPicPr>
          <p:cNvPr id="5" name="Picture 4" descr="A picture containing drawing&#10;&#10;Description automatically generated">
            <a:extLst>
              <a:ext uri="{FF2B5EF4-FFF2-40B4-BE49-F238E27FC236}">
                <a16:creationId xmlns:a16="http://schemas.microsoft.com/office/drawing/2014/main" id="{F448DD1D-BADB-4DCC-96F6-5839E3637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 y="0"/>
            <a:ext cx="2132734" cy="1152829"/>
          </a:xfrm>
          <a:prstGeom prst="rect">
            <a:avLst/>
          </a:prstGeom>
        </p:spPr>
      </p:pic>
    </p:spTree>
    <p:extLst>
      <p:ext uri="{BB962C8B-B14F-4D97-AF65-F5344CB8AC3E}">
        <p14:creationId xmlns:p14="http://schemas.microsoft.com/office/powerpoint/2010/main" val="3224372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740C41-2A48-4352-B9A0-CF30443990E6}"/>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26133" t="9762"/>
          <a:stretch/>
        </p:blipFill>
        <p:spPr>
          <a:xfrm>
            <a:off x="1" y="0"/>
            <a:ext cx="4663655" cy="4904265"/>
          </a:xfrm>
          <a:prstGeom prst="rect">
            <a:avLst/>
          </a:prstGeom>
          <a:effectLst/>
        </p:spPr>
      </p:pic>
      <p:sp>
        <p:nvSpPr>
          <p:cNvPr id="10" name="Text Placeholder 9">
            <a:extLst>
              <a:ext uri="{FF2B5EF4-FFF2-40B4-BE49-F238E27FC236}">
                <a16:creationId xmlns:a16="http://schemas.microsoft.com/office/drawing/2014/main" id="{962AA2AE-803A-49E4-B2F8-3D8A22BFB6CC}"/>
              </a:ext>
            </a:extLst>
          </p:cNvPr>
          <p:cNvSpPr>
            <a:spLocks noGrp="1"/>
          </p:cNvSpPr>
          <p:nvPr>
            <p:ph type="body" sz="quarter" idx="11"/>
          </p:nvPr>
        </p:nvSpPr>
        <p:spPr>
          <a:xfrm>
            <a:off x="3452812" y="4351735"/>
            <a:ext cx="5557838" cy="488156"/>
          </a:xfrm>
        </p:spPr>
        <p:txBody>
          <a:bodyPr anchor="ctr">
            <a:noAutofit/>
          </a:bodyPr>
          <a:lstStyle>
            <a:lvl1pPr>
              <a:defRPr sz="2700" b="1" i="0">
                <a:ln>
                  <a:solidFill>
                    <a:schemeClr val="accent1"/>
                  </a:solidFill>
                </a:ln>
                <a:latin typeface="Ink Free" panose="03080402000500000000" pitchFamily="66" charset="0"/>
              </a:defRPr>
            </a:lvl1pPr>
          </a:lstStyle>
          <a:p>
            <a:pPr lvl="0"/>
            <a:r>
              <a:rPr lang="en-US"/>
              <a:t>Edit Master text styles</a:t>
            </a:r>
          </a:p>
        </p:txBody>
      </p:sp>
      <p:sp>
        <p:nvSpPr>
          <p:cNvPr id="8" name="Title 7">
            <a:extLst>
              <a:ext uri="{FF2B5EF4-FFF2-40B4-BE49-F238E27FC236}">
                <a16:creationId xmlns:a16="http://schemas.microsoft.com/office/drawing/2014/main" id="{70403F1B-DDD0-4785-9456-881E846D8BFF}"/>
              </a:ext>
            </a:extLst>
          </p:cNvPr>
          <p:cNvSpPr>
            <a:spLocks noGrp="1"/>
          </p:cNvSpPr>
          <p:nvPr>
            <p:ph type="title"/>
          </p:nvPr>
        </p:nvSpPr>
        <p:spPr>
          <a:xfrm>
            <a:off x="357992" y="1443372"/>
            <a:ext cx="3229544" cy="1523937"/>
          </a:xfrm>
        </p:spPr>
        <p:txBody>
          <a:bodyPr>
            <a:noAutofit/>
          </a:bodyPr>
          <a:lstStyle>
            <a:lvl1pPr algn="l">
              <a:defRPr sz="3600" cap="all" baseline="0"/>
            </a:lvl1pPr>
          </a:lstStyle>
          <a:p>
            <a:r>
              <a:rPr lang="en-US"/>
              <a:t>Click to edit Master title style</a:t>
            </a:r>
          </a:p>
        </p:txBody>
      </p:sp>
      <p:sp>
        <p:nvSpPr>
          <p:cNvPr id="12" name="Content Placeholder 11">
            <a:extLst>
              <a:ext uri="{FF2B5EF4-FFF2-40B4-BE49-F238E27FC236}">
                <a16:creationId xmlns:a16="http://schemas.microsoft.com/office/drawing/2014/main" id="{6B72C7F0-093D-49BE-AAC1-80354CAA1CF1}"/>
              </a:ext>
            </a:extLst>
          </p:cNvPr>
          <p:cNvSpPr>
            <a:spLocks noGrp="1"/>
          </p:cNvSpPr>
          <p:nvPr>
            <p:ph sz="quarter" idx="12" hasCustomPrompt="1"/>
          </p:nvPr>
        </p:nvSpPr>
        <p:spPr>
          <a:xfrm>
            <a:off x="357993" y="3046516"/>
            <a:ext cx="3229543" cy="581846"/>
          </a:xfrm>
        </p:spPr>
        <p:txBody>
          <a:bodyPr>
            <a:noAutofit/>
          </a:bodyPr>
          <a:lstStyle>
            <a:lvl1pPr algn="l">
              <a:defRPr cap="all" baseline="0">
                <a:solidFill>
                  <a:schemeClr val="tx1">
                    <a:lumMod val="50000"/>
                    <a:lumOff val="50000"/>
                  </a:schemeClr>
                </a:solidFill>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D2BA19F8-E216-41B3-9131-4B03796F937F}"/>
              </a:ext>
            </a:extLst>
          </p:cNvPr>
          <p:cNvSpPr>
            <a:spLocks noGrp="1"/>
          </p:cNvSpPr>
          <p:nvPr>
            <p:ph type="pic" sz="quarter" idx="13"/>
          </p:nvPr>
        </p:nvSpPr>
        <p:spPr>
          <a:xfrm>
            <a:off x="2655481" y="0"/>
            <a:ext cx="6488519" cy="4233863"/>
          </a:xfrm>
        </p:spPr>
        <p:txBody>
          <a:bodyPr/>
          <a:lstStyle/>
          <a:p>
            <a:r>
              <a:rPr lang="en-US"/>
              <a:t>Click icon to add picture</a:t>
            </a:r>
          </a:p>
        </p:txBody>
      </p:sp>
    </p:spTree>
    <p:extLst>
      <p:ext uri="{BB962C8B-B14F-4D97-AF65-F5344CB8AC3E}">
        <p14:creationId xmlns:p14="http://schemas.microsoft.com/office/powerpoint/2010/main" val="17356057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Slid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C1A6F3-8EEE-46DC-ACF6-A69A763A2FD0}"/>
              </a:ext>
            </a:extLst>
          </p:cNvPr>
          <p:cNvSpPr/>
          <p:nvPr/>
        </p:nvSpPr>
        <p:spPr>
          <a:xfrm>
            <a:off x="-7144" y="0"/>
            <a:ext cx="2655482" cy="5143500"/>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050"/>
          </a:p>
        </p:txBody>
      </p:sp>
      <p:sp>
        <p:nvSpPr>
          <p:cNvPr id="10" name="Text Placeholder 9">
            <a:extLst>
              <a:ext uri="{FF2B5EF4-FFF2-40B4-BE49-F238E27FC236}">
                <a16:creationId xmlns:a16="http://schemas.microsoft.com/office/drawing/2014/main" id="{962AA2AE-803A-49E4-B2F8-3D8A22BFB6CC}"/>
              </a:ext>
            </a:extLst>
          </p:cNvPr>
          <p:cNvSpPr>
            <a:spLocks noGrp="1"/>
          </p:cNvSpPr>
          <p:nvPr>
            <p:ph type="body" sz="quarter" idx="11"/>
          </p:nvPr>
        </p:nvSpPr>
        <p:spPr>
          <a:xfrm>
            <a:off x="3452812" y="4351735"/>
            <a:ext cx="5557838" cy="488156"/>
          </a:xfrm>
        </p:spPr>
        <p:txBody>
          <a:bodyPr anchor="ctr">
            <a:normAutofit/>
          </a:bodyPr>
          <a:lstStyle>
            <a:lvl1pPr>
              <a:defRPr sz="2700" b="1" i="0">
                <a:ln>
                  <a:solidFill>
                    <a:schemeClr val="accent1"/>
                  </a:solidFill>
                </a:ln>
                <a:latin typeface="Ink Free" panose="03080402000500000000" pitchFamily="66" charset="0"/>
              </a:defRPr>
            </a:lvl1pPr>
          </a:lstStyle>
          <a:p>
            <a:pPr lvl="0"/>
            <a:r>
              <a:rPr lang="en-US"/>
              <a:t>Edit Master text styles</a:t>
            </a:r>
          </a:p>
        </p:txBody>
      </p:sp>
      <p:sp>
        <p:nvSpPr>
          <p:cNvPr id="8" name="Title 7">
            <a:extLst>
              <a:ext uri="{FF2B5EF4-FFF2-40B4-BE49-F238E27FC236}">
                <a16:creationId xmlns:a16="http://schemas.microsoft.com/office/drawing/2014/main" id="{70403F1B-DDD0-4785-9456-881E846D8BFF}"/>
              </a:ext>
            </a:extLst>
          </p:cNvPr>
          <p:cNvSpPr>
            <a:spLocks noGrp="1"/>
          </p:cNvSpPr>
          <p:nvPr>
            <p:ph type="title"/>
          </p:nvPr>
        </p:nvSpPr>
        <p:spPr>
          <a:xfrm>
            <a:off x="357992" y="1443372"/>
            <a:ext cx="3229544" cy="1523937"/>
          </a:xfrm>
        </p:spPr>
        <p:txBody>
          <a:bodyPr>
            <a:noAutofit/>
          </a:bodyPr>
          <a:lstStyle>
            <a:lvl1pPr algn="l">
              <a:defRPr sz="3600" cap="all" baseline="0"/>
            </a:lvl1pPr>
          </a:lstStyle>
          <a:p>
            <a:r>
              <a:rPr lang="en-US"/>
              <a:t>Click to edit Master title style</a:t>
            </a:r>
          </a:p>
        </p:txBody>
      </p:sp>
      <p:sp>
        <p:nvSpPr>
          <p:cNvPr id="12" name="Content Placeholder 11">
            <a:extLst>
              <a:ext uri="{FF2B5EF4-FFF2-40B4-BE49-F238E27FC236}">
                <a16:creationId xmlns:a16="http://schemas.microsoft.com/office/drawing/2014/main" id="{6B72C7F0-093D-49BE-AAC1-80354CAA1CF1}"/>
              </a:ext>
            </a:extLst>
          </p:cNvPr>
          <p:cNvSpPr>
            <a:spLocks noGrp="1"/>
          </p:cNvSpPr>
          <p:nvPr>
            <p:ph sz="quarter" idx="12" hasCustomPrompt="1"/>
          </p:nvPr>
        </p:nvSpPr>
        <p:spPr>
          <a:xfrm>
            <a:off x="357993" y="3046516"/>
            <a:ext cx="3229543" cy="581846"/>
          </a:xfrm>
        </p:spPr>
        <p:txBody>
          <a:bodyPr>
            <a:noAutofit/>
          </a:bodyPr>
          <a:lstStyle>
            <a:lvl1pPr algn="l">
              <a:defRPr cap="all" baseline="0">
                <a:solidFill>
                  <a:schemeClr val="tx1">
                    <a:lumMod val="50000"/>
                    <a:lumOff val="50000"/>
                  </a:schemeClr>
                </a:solidFill>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D2BA19F8-E216-41B3-9131-4B03796F937F}"/>
              </a:ext>
            </a:extLst>
          </p:cNvPr>
          <p:cNvSpPr>
            <a:spLocks noGrp="1"/>
          </p:cNvSpPr>
          <p:nvPr>
            <p:ph type="pic" sz="quarter" idx="13"/>
          </p:nvPr>
        </p:nvSpPr>
        <p:spPr>
          <a:xfrm>
            <a:off x="2655481" y="0"/>
            <a:ext cx="6488519" cy="4233863"/>
          </a:xfrm>
        </p:spPr>
        <p:txBody>
          <a:bodyPr/>
          <a:lstStyle/>
          <a:p>
            <a:r>
              <a:rPr lang="en-US"/>
              <a:t>Click icon to add picture</a:t>
            </a:r>
          </a:p>
        </p:txBody>
      </p:sp>
    </p:spTree>
    <p:extLst>
      <p:ext uri="{BB962C8B-B14F-4D97-AF65-F5344CB8AC3E}">
        <p14:creationId xmlns:p14="http://schemas.microsoft.com/office/powerpoint/2010/main" val="3115943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740C41-2A48-4352-B9A0-CF30443990E6}"/>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26133" t="9762"/>
          <a:stretch/>
        </p:blipFill>
        <p:spPr>
          <a:xfrm>
            <a:off x="1" y="0"/>
            <a:ext cx="4663655" cy="4904265"/>
          </a:xfrm>
          <a:prstGeom prst="rect">
            <a:avLst/>
          </a:prstGeom>
          <a:effectLst/>
        </p:spPr>
      </p:pic>
      <p:sp>
        <p:nvSpPr>
          <p:cNvPr id="10" name="Text Placeholder 9">
            <a:extLst>
              <a:ext uri="{FF2B5EF4-FFF2-40B4-BE49-F238E27FC236}">
                <a16:creationId xmlns:a16="http://schemas.microsoft.com/office/drawing/2014/main" id="{962AA2AE-803A-49E4-B2F8-3D8A22BFB6CC}"/>
              </a:ext>
            </a:extLst>
          </p:cNvPr>
          <p:cNvSpPr>
            <a:spLocks noGrp="1"/>
          </p:cNvSpPr>
          <p:nvPr>
            <p:ph type="body" sz="quarter" idx="11"/>
          </p:nvPr>
        </p:nvSpPr>
        <p:spPr>
          <a:xfrm>
            <a:off x="3452812" y="4351735"/>
            <a:ext cx="5557838" cy="488156"/>
          </a:xfrm>
        </p:spPr>
        <p:txBody>
          <a:bodyPr anchor="ctr">
            <a:noAutofit/>
          </a:bodyPr>
          <a:lstStyle>
            <a:lvl1pPr>
              <a:defRPr sz="2700" b="1" i="0">
                <a:ln>
                  <a:solidFill>
                    <a:schemeClr val="accent1"/>
                  </a:solidFill>
                </a:ln>
                <a:latin typeface="Ink Free" panose="03080402000500000000" pitchFamily="66" charset="0"/>
              </a:defRPr>
            </a:lvl1pPr>
          </a:lstStyle>
          <a:p>
            <a:pPr lvl="0"/>
            <a:r>
              <a:rPr lang="en-US"/>
              <a:t>Click to edit Master text styles</a:t>
            </a:r>
          </a:p>
        </p:txBody>
      </p:sp>
      <p:sp>
        <p:nvSpPr>
          <p:cNvPr id="8" name="Title 7">
            <a:extLst>
              <a:ext uri="{FF2B5EF4-FFF2-40B4-BE49-F238E27FC236}">
                <a16:creationId xmlns:a16="http://schemas.microsoft.com/office/drawing/2014/main" id="{70403F1B-DDD0-4785-9456-881E846D8BFF}"/>
              </a:ext>
            </a:extLst>
          </p:cNvPr>
          <p:cNvSpPr>
            <a:spLocks noGrp="1"/>
          </p:cNvSpPr>
          <p:nvPr>
            <p:ph type="title"/>
          </p:nvPr>
        </p:nvSpPr>
        <p:spPr>
          <a:xfrm>
            <a:off x="357992" y="1443372"/>
            <a:ext cx="3229544" cy="1523937"/>
          </a:xfrm>
        </p:spPr>
        <p:txBody>
          <a:bodyPr>
            <a:noAutofit/>
          </a:bodyPr>
          <a:lstStyle>
            <a:lvl1pPr algn="l">
              <a:defRPr sz="3600" cap="all" baseline="0"/>
            </a:lvl1pPr>
          </a:lstStyle>
          <a:p>
            <a:r>
              <a:rPr lang="en-US"/>
              <a:t>Click to edit Master title style</a:t>
            </a:r>
          </a:p>
        </p:txBody>
      </p:sp>
      <p:sp>
        <p:nvSpPr>
          <p:cNvPr id="12" name="Content Placeholder 11">
            <a:extLst>
              <a:ext uri="{FF2B5EF4-FFF2-40B4-BE49-F238E27FC236}">
                <a16:creationId xmlns:a16="http://schemas.microsoft.com/office/drawing/2014/main" id="{6B72C7F0-093D-49BE-AAC1-80354CAA1CF1}"/>
              </a:ext>
            </a:extLst>
          </p:cNvPr>
          <p:cNvSpPr>
            <a:spLocks noGrp="1"/>
          </p:cNvSpPr>
          <p:nvPr>
            <p:ph sz="quarter" idx="12" hasCustomPrompt="1"/>
          </p:nvPr>
        </p:nvSpPr>
        <p:spPr>
          <a:xfrm>
            <a:off x="357993" y="3046516"/>
            <a:ext cx="3229543" cy="581846"/>
          </a:xfrm>
        </p:spPr>
        <p:txBody>
          <a:bodyPr>
            <a:noAutofit/>
          </a:bodyPr>
          <a:lstStyle>
            <a:lvl1pPr algn="l">
              <a:defRPr cap="all" baseline="0">
                <a:solidFill>
                  <a:schemeClr val="tx1">
                    <a:lumMod val="50000"/>
                    <a:lumOff val="50000"/>
                  </a:schemeClr>
                </a:solidFill>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D2BA19F8-E216-41B3-9131-4B03796F937F}"/>
              </a:ext>
            </a:extLst>
          </p:cNvPr>
          <p:cNvSpPr>
            <a:spLocks noGrp="1"/>
          </p:cNvSpPr>
          <p:nvPr>
            <p:ph type="pic" sz="quarter" idx="13"/>
          </p:nvPr>
        </p:nvSpPr>
        <p:spPr>
          <a:xfrm>
            <a:off x="2655481" y="0"/>
            <a:ext cx="6488519" cy="4233863"/>
          </a:xfrm>
        </p:spPr>
        <p:txBody>
          <a:bodyPr/>
          <a:lstStyle/>
          <a:p>
            <a:r>
              <a:rPr lang="en-US"/>
              <a:t>Click icon to add picture</a:t>
            </a:r>
          </a:p>
        </p:txBody>
      </p:sp>
    </p:spTree>
    <p:extLst>
      <p:ext uri="{BB962C8B-B14F-4D97-AF65-F5344CB8AC3E}">
        <p14:creationId xmlns:p14="http://schemas.microsoft.com/office/powerpoint/2010/main" val="4228282730"/>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Title Slid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C1A6F3-8EEE-46DC-ACF6-A69A763A2FD0}"/>
              </a:ext>
            </a:extLst>
          </p:cNvPr>
          <p:cNvSpPr/>
          <p:nvPr/>
        </p:nvSpPr>
        <p:spPr>
          <a:xfrm>
            <a:off x="-7144" y="0"/>
            <a:ext cx="2655482" cy="5143500"/>
          </a:xfrm>
          <a:prstGeom prst="rect">
            <a:avLst/>
          </a:prstGeom>
          <a:solidFill>
            <a:schemeClr val="accent2"/>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050"/>
          </a:p>
        </p:txBody>
      </p:sp>
      <p:sp>
        <p:nvSpPr>
          <p:cNvPr id="10" name="Text Placeholder 9">
            <a:extLst>
              <a:ext uri="{FF2B5EF4-FFF2-40B4-BE49-F238E27FC236}">
                <a16:creationId xmlns:a16="http://schemas.microsoft.com/office/drawing/2014/main" id="{962AA2AE-803A-49E4-B2F8-3D8A22BFB6CC}"/>
              </a:ext>
            </a:extLst>
          </p:cNvPr>
          <p:cNvSpPr>
            <a:spLocks noGrp="1"/>
          </p:cNvSpPr>
          <p:nvPr>
            <p:ph type="body" sz="quarter" idx="11"/>
          </p:nvPr>
        </p:nvSpPr>
        <p:spPr>
          <a:xfrm>
            <a:off x="3452812" y="4351735"/>
            <a:ext cx="5557838" cy="488156"/>
          </a:xfrm>
        </p:spPr>
        <p:txBody>
          <a:bodyPr anchor="ctr">
            <a:normAutofit/>
          </a:bodyPr>
          <a:lstStyle>
            <a:lvl1pPr>
              <a:defRPr sz="2700" b="1" i="0">
                <a:ln>
                  <a:solidFill>
                    <a:schemeClr val="accent1"/>
                  </a:solidFill>
                </a:ln>
                <a:latin typeface="Ink Free" panose="03080402000500000000" pitchFamily="66" charset="0"/>
              </a:defRPr>
            </a:lvl1pPr>
          </a:lstStyle>
          <a:p>
            <a:pPr lvl="0"/>
            <a:r>
              <a:rPr lang="en-US"/>
              <a:t>Edit Master text styles</a:t>
            </a:r>
          </a:p>
        </p:txBody>
      </p:sp>
      <p:sp>
        <p:nvSpPr>
          <p:cNvPr id="8" name="Title 7">
            <a:extLst>
              <a:ext uri="{FF2B5EF4-FFF2-40B4-BE49-F238E27FC236}">
                <a16:creationId xmlns:a16="http://schemas.microsoft.com/office/drawing/2014/main" id="{70403F1B-DDD0-4785-9456-881E846D8BFF}"/>
              </a:ext>
            </a:extLst>
          </p:cNvPr>
          <p:cNvSpPr>
            <a:spLocks noGrp="1"/>
          </p:cNvSpPr>
          <p:nvPr>
            <p:ph type="title"/>
          </p:nvPr>
        </p:nvSpPr>
        <p:spPr>
          <a:xfrm>
            <a:off x="357992" y="1443372"/>
            <a:ext cx="3229544" cy="1523937"/>
          </a:xfrm>
        </p:spPr>
        <p:txBody>
          <a:bodyPr>
            <a:noAutofit/>
          </a:bodyPr>
          <a:lstStyle>
            <a:lvl1pPr algn="l">
              <a:defRPr sz="3600" cap="all" baseline="0">
                <a:solidFill>
                  <a:schemeClr val="bg1"/>
                </a:solidFill>
              </a:defRPr>
            </a:lvl1pPr>
          </a:lstStyle>
          <a:p>
            <a:r>
              <a:rPr lang="en-US"/>
              <a:t>Click to edit Master title style</a:t>
            </a:r>
          </a:p>
        </p:txBody>
      </p:sp>
      <p:sp>
        <p:nvSpPr>
          <p:cNvPr id="12" name="Content Placeholder 11">
            <a:extLst>
              <a:ext uri="{FF2B5EF4-FFF2-40B4-BE49-F238E27FC236}">
                <a16:creationId xmlns:a16="http://schemas.microsoft.com/office/drawing/2014/main" id="{6B72C7F0-093D-49BE-AAC1-80354CAA1CF1}"/>
              </a:ext>
            </a:extLst>
          </p:cNvPr>
          <p:cNvSpPr>
            <a:spLocks noGrp="1"/>
          </p:cNvSpPr>
          <p:nvPr>
            <p:ph sz="quarter" idx="12" hasCustomPrompt="1"/>
          </p:nvPr>
        </p:nvSpPr>
        <p:spPr>
          <a:xfrm>
            <a:off x="357993" y="3046516"/>
            <a:ext cx="3229543" cy="581846"/>
          </a:xfrm>
        </p:spPr>
        <p:txBody>
          <a:bodyPr>
            <a:noAutofit/>
          </a:bodyPr>
          <a:lstStyle>
            <a:lvl1pPr algn="l">
              <a:defRPr cap="all" baseline="0">
                <a:solidFill>
                  <a:schemeClr val="tx1">
                    <a:lumMod val="50000"/>
                    <a:lumOff val="50000"/>
                  </a:schemeClr>
                </a:solidFill>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D2BA19F8-E216-41B3-9131-4B03796F937F}"/>
              </a:ext>
            </a:extLst>
          </p:cNvPr>
          <p:cNvSpPr>
            <a:spLocks noGrp="1"/>
          </p:cNvSpPr>
          <p:nvPr>
            <p:ph type="pic" sz="quarter" idx="13"/>
          </p:nvPr>
        </p:nvSpPr>
        <p:spPr>
          <a:xfrm>
            <a:off x="2655481" y="0"/>
            <a:ext cx="6488519" cy="4233863"/>
          </a:xfrm>
        </p:spPr>
        <p:txBody>
          <a:bodyPr/>
          <a:lstStyle/>
          <a:p>
            <a:r>
              <a:rPr lang="en-US"/>
              <a:t>Click icon to add picture</a:t>
            </a:r>
          </a:p>
        </p:txBody>
      </p:sp>
    </p:spTree>
    <p:extLst>
      <p:ext uri="{BB962C8B-B14F-4D97-AF65-F5344CB8AC3E}">
        <p14:creationId xmlns:p14="http://schemas.microsoft.com/office/powerpoint/2010/main" val="21836197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Title Slid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C1A6F3-8EEE-46DC-ACF6-A69A763A2FD0}"/>
              </a:ext>
            </a:extLst>
          </p:cNvPr>
          <p:cNvSpPr/>
          <p:nvPr/>
        </p:nvSpPr>
        <p:spPr>
          <a:xfrm>
            <a:off x="-7144" y="0"/>
            <a:ext cx="3594680" cy="5143500"/>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050"/>
          </a:p>
        </p:txBody>
      </p:sp>
      <p:sp>
        <p:nvSpPr>
          <p:cNvPr id="10" name="Text Placeholder 9">
            <a:extLst>
              <a:ext uri="{FF2B5EF4-FFF2-40B4-BE49-F238E27FC236}">
                <a16:creationId xmlns:a16="http://schemas.microsoft.com/office/drawing/2014/main" id="{962AA2AE-803A-49E4-B2F8-3D8A22BFB6CC}"/>
              </a:ext>
            </a:extLst>
          </p:cNvPr>
          <p:cNvSpPr>
            <a:spLocks noGrp="1"/>
          </p:cNvSpPr>
          <p:nvPr>
            <p:ph type="body" sz="quarter" idx="11"/>
          </p:nvPr>
        </p:nvSpPr>
        <p:spPr>
          <a:xfrm>
            <a:off x="3670663" y="4351735"/>
            <a:ext cx="5339987" cy="488156"/>
          </a:xfrm>
        </p:spPr>
        <p:txBody>
          <a:bodyPr anchor="ctr">
            <a:normAutofit/>
          </a:bodyPr>
          <a:lstStyle>
            <a:lvl1pPr>
              <a:defRPr sz="2700" b="1" i="0">
                <a:latin typeface="Ink Free" panose="03080402000500000000" pitchFamily="66" charset="0"/>
              </a:defRPr>
            </a:lvl1pPr>
          </a:lstStyle>
          <a:p>
            <a:pPr lvl="0"/>
            <a:r>
              <a:rPr lang="en-US"/>
              <a:t>Edit Master text styles</a:t>
            </a:r>
          </a:p>
        </p:txBody>
      </p:sp>
      <p:sp>
        <p:nvSpPr>
          <p:cNvPr id="8" name="Title 7">
            <a:extLst>
              <a:ext uri="{FF2B5EF4-FFF2-40B4-BE49-F238E27FC236}">
                <a16:creationId xmlns:a16="http://schemas.microsoft.com/office/drawing/2014/main" id="{70403F1B-DDD0-4785-9456-881E846D8BFF}"/>
              </a:ext>
            </a:extLst>
          </p:cNvPr>
          <p:cNvSpPr>
            <a:spLocks noGrp="1"/>
          </p:cNvSpPr>
          <p:nvPr>
            <p:ph type="title"/>
          </p:nvPr>
        </p:nvSpPr>
        <p:spPr>
          <a:xfrm>
            <a:off x="357992" y="1443372"/>
            <a:ext cx="3229544" cy="1523937"/>
          </a:xfrm>
        </p:spPr>
        <p:txBody>
          <a:bodyPr>
            <a:noAutofit/>
          </a:bodyPr>
          <a:lstStyle>
            <a:lvl1pPr algn="l">
              <a:defRPr sz="3600" cap="all" baseline="0">
                <a:solidFill>
                  <a:schemeClr val="bg1"/>
                </a:solidFill>
              </a:defRPr>
            </a:lvl1pPr>
          </a:lstStyle>
          <a:p>
            <a:r>
              <a:rPr lang="en-US"/>
              <a:t>Click to edit Master title style</a:t>
            </a:r>
          </a:p>
        </p:txBody>
      </p:sp>
      <p:sp>
        <p:nvSpPr>
          <p:cNvPr id="12" name="Content Placeholder 11">
            <a:extLst>
              <a:ext uri="{FF2B5EF4-FFF2-40B4-BE49-F238E27FC236}">
                <a16:creationId xmlns:a16="http://schemas.microsoft.com/office/drawing/2014/main" id="{6B72C7F0-093D-49BE-AAC1-80354CAA1CF1}"/>
              </a:ext>
            </a:extLst>
          </p:cNvPr>
          <p:cNvSpPr>
            <a:spLocks noGrp="1"/>
          </p:cNvSpPr>
          <p:nvPr>
            <p:ph sz="quarter" idx="12" hasCustomPrompt="1"/>
          </p:nvPr>
        </p:nvSpPr>
        <p:spPr>
          <a:xfrm>
            <a:off x="357993" y="3769889"/>
            <a:ext cx="3229543" cy="581846"/>
          </a:xfrm>
        </p:spPr>
        <p:txBody>
          <a:bodyPr>
            <a:noAutofit/>
          </a:bodyPr>
          <a:lstStyle>
            <a:lvl1pPr algn="l">
              <a:defRPr cap="all" baseline="0">
                <a:solidFill>
                  <a:schemeClr val="bg2"/>
                </a:solidFill>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D2BA19F8-E216-41B3-9131-4B03796F937F}"/>
              </a:ext>
            </a:extLst>
          </p:cNvPr>
          <p:cNvSpPr>
            <a:spLocks noGrp="1"/>
          </p:cNvSpPr>
          <p:nvPr>
            <p:ph type="pic" sz="quarter" idx="13"/>
          </p:nvPr>
        </p:nvSpPr>
        <p:spPr>
          <a:xfrm>
            <a:off x="3587536" y="0"/>
            <a:ext cx="5556464" cy="4233863"/>
          </a:xfrm>
        </p:spPr>
        <p:txBody>
          <a:bodyPr/>
          <a:lstStyle/>
          <a:p>
            <a:r>
              <a:rPr lang="en-US"/>
              <a:t>Click icon to add picture</a:t>
            </a:r>
          </a:p>
        </p:txBody>
      </p:sp>
    </p:spTree>
    <p:extLst>
      <p:ext uri="{BB962C8B-B14F-4D97-AF65-F5344CB8AC3E}">
        <p14:creationId xmlns:p14="http://schemas.microsoft.com/office/powerpoint/2010/main" val="2827763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_Title Slid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C1A6F3-8EEE-46DC-ACF6-A69A763A2FD0}"/>
              </a:ext>
            </a:extLst>
          </p:cNvPr>
          <p:cNvSpPr/>
          <p:nvPr/>
        </p:nvSpPr>
        <p:spPr>
          <a:xfrm>
            <a:off x="-7144" y="0"/>
            <a:ext cx="3594680" cy="5143500"/>
          </a:xfrm>
          <a:prstGeom prst="rect">
            <a:avLst/>
          </a:prstGeom>
          <a:solidFill>
            <a:schemeClr val="accent2"/>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050"/>
          </a:p>
        </p:txBody>
      </p:sp>
      <p:sp>
        <p:nvSpPr>
          <p:cNvPr id="10" name="Text Placeholder 9">
            <a:extLst>
              <a:ext uri="{FF2B5EF4-FFF2-40B4-BE49-F238E27FC236}">
                <a16:creationId xmlns:a16="http://schemas.microsoft.com/office/drawing/2014/main" id="{962AA2AE-803A-49E4-B2F8-3D8A22BFB6CC}"/>
              </a:ext>
            </a:extLst>
          </p:cNvPr>
          <p:cNvSpPr>
            <a:spLocks noGrp="1"/>
          </p:cNvSpPr>
          <p:nvPr>
            <p:ph type="body" sz="quarter" idx="11"/>
          </p:nvPr>
        </p:nvSpPr>
        <p:spPr>
          <a:xfrm>
            <a:off x="3670663" y="4351735"/>
            <a:ext cx="5339987" cy="488156"/>
          </a:xfrm>
        </p:spPr>
        <p:txBody>
          <a:bodyPr anchor="ctr">
            <a:normAutofit/>
          </a:bodyPr>
          <a:lstStyle>
            <a:lvl1pPr>
              <a:defRPr sz="2700" b="1" i="0">
                <a:latin typeface="Ink Free" panose="03080402000500000000" pitchFamily="66" charset="0"/>
              </a:defRPr>
            </a:lvl1pPr>
          </a:lstStyle>
          <a:p>
            <a:pPr lvl="0"/>
            <a:r>
              <a:rPr lang="en-US"/>
              <a:t>Edit Master text styles</a:t>
            </a:r>
          </a:p>
        </p:txBody>
      </p:sp>
      <p:sp>
        <p:nvSpPr>
          <p:cNvPr id="8" name="Title 7">
            <a:extLst>
              <a:ext uri="{FF2B5EF4-FFF2-40B4-BE49-F238E27FC236}">
                <a16:creationId xmlns:a16="http://schemas.microsoft.com/office/drawing/2014/main" id="{70403F1B-DDD0-4785-9456-881E846D8BFF}"/>
              </a:ext>
            </a:extLst>
          </p:cNvPr>
          <p:cNvSpPr>
            <a:spLocks noGrp="1"/>
          </p:cNvSpPr>
          <p:nvPr>
            <p:ph type="title"/>
          </p:nvPr>
        </p:nvSpPr>
        <p:spPr>
          <a:xfrm>
            <a:off x="357992" y="1443372"/>
            <a:ext cx="3229544" cy="1523937"/>
          </a:xfrm>
        </p:spPr>
        <p:txBody>
          <a:bodyPr>
            <a:noAutofit/>
          </a:bodyPr>
          <a:lstStyle>
            <a:lvl1pPr algn="l">
              <a:defRPr sz="3600" cap="all" baseline="0">
                <a:solidFill>
                  <a:schemeClr val="bg1"/>
                </a:solidFill>
              </a:defRPr>
            </a:lvl1pPr>
          </a:lstStyle>
          <a:p>
            <a:r>
              <a:rPr lang="en-US"/>
              <a:t>Click to edit Master title style</a:t>
            </a:r>
          </a:p>
        </p:txBody>
      </p:sp>
      <p:sp>
        <p:nvSpPr>
          <p:cNvPr id="12" name="Content Placeholder 11">
            <a:extLst>
              <a:ext uri="{FF2B5EF4-FFF2-40B4-BE49-F238E27FC236}">
                <a16:creationId xmlns:a16="http://schemas.microsoft.com/office/drawing/2014/main" id="{6B72C7F0-093D-49BE-AAC1-80354CAA1CF1}"/>
              </a:ext>
            </a:extLst>
          </p:cNvPr>
          <p:cNvSpPr>
            <a:spLocks noGrp="1"/>
          </p:cNvSpPr>
          <p:nvPr>
            <p:ph sz="quarter" idx="12" hasCustomPrompt="1"/>
          </p:nvPr>
        </p:nvSpPr>
        <p:spPr>
          <a:xfrm>
            <a:off x="357993" y="3769889"/>
            <a:ext cx="3229543" cy="581846"/>
          </a:xfrm>
        </p:spPr>
        <p:txBody>
          <a:bodyPr>
            <a:noAutofit/>
          </a:bodyPr>
          <a:lstStyle>
            <a:lvl1pPr algn="l">
              <a:defRPr cap="all" baseline="0">
                <a:solidFill>
                  <a:schemeClr val="bg2"/>
                </a:solidFill>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D2BA19F8-E216-41B3-9131-4B03796F937F}"/>
              </a:ext>
            </a:extLst>
          </p:cNvPr>
          <p:cNvSpPr>
            <a:spLocks noGrp="1"/>
          </p:cNvSpPr>
          <p:nvPr>
            <p:ph type="pic" sz="quarter" idx="13"/>
          </p:nvPr>
        </p:nvSpPr>
        <p:spPr>
          <a:xfrm>
            <a:off x="3587536" y="0"/>
            <a:ext cx="5556464" cy="4233863"/>
          </a:xfrm>
        </p:spPr>
        <p:txBody>
          <a:bodyPr/>
          <a:lstStyle/>
          <a:p>
            <a:r>
              <a:rPr lang="en-US"/>
              <a:t>Click icon to add picture</a:t>
            </a:r>
          </a:p>
        </p:txBody>
      </p:sp>
    </p:spTree>
    <p:extLst>
      <p:ext uri="{BB962C8B-B14F-4D97-AF65-F5344CB8AC3E}">
        <p14:creationId xmlns:p14="http://schemas.microsoft.com/office/powerpoint/2010/main" val="27132195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_1">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475" y="802387"/>
            <a:ext cx="8656147"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accent1"/>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1"/>
              </a:buClr>
              <a:tabLst/>
              <a:defRPr sz="1500" b="0">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1"/>
              </a:buClr>
              <a:tabLst/>
              <a:defRPr sz="1500">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1"/>
              </a:buClr>
              <a:tabLst/>
              <a:defRPr sz="1200">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1"/>
              </a:buClr>
              <a:tabLst/>
              <a:defRPr sz="12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5" y="220675"/>
            <a:ext cx="8656146"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317047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and Content_1">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475" y="802387"/>
            <a:ext cx="8656147"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accent2"/>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2"/>
              </a:buClr>
              <a:tabLst/>
              <a:defRPr sz="1500" b="0">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2"/>
              </a:buClr>
              <a:tabLst/>
              <a:defRPr sz="1500">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2"/>
              </a:buClr>
              <a:tabLst/>
              <a:defRPr sz="1200">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2"/>
              </a:buClr>
              <a:tabLst/>
              <a:defRPr sz="12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5" y="220675"/>
            <a:ext cx="8656146"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7723584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_1B">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477" y="802387"/>
            <a:ext cx="8656146"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accent3"/>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3"/>
              </a:buClr>
              <a:tabLst/>
              <a:defRPr sz="1500" b="0">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3"/>
              </a:buClr>
              <a:tabLst/>
              <a:defRPr sz="1500">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3"/>
              </a:buClr>
              <a:tabLst/>
              <a:defRPr sz="1200">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3"/>
              </a:buClr>
              <a:tabLst/>
              <a:defRPr sz="12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6" y="220675"/>
            <a:ext cx="8656146"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060413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and Content_1C">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520" y="802387"/>
            <a:ext cx="8656103"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tx1"/>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5"/>
              </a:buClr>
              <a:tabLst/>
              <a:defRPr sz="1500" b="0">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5"/>
              </a:buClr>
              <a:tabLst/>
              <a:defRPr sz="1500">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5"/>
              </a:buClr>
              <a:tabLst/>
              <a:defRPr sz="1200">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5"/>
              </a:buClr>
              <a:tabLst/>
              <a:defRPr sz="12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6" y="220675"/>
            <a:ext cx="8660306"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1636331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Title and Content_1C">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520" y="802387"/>
            <a:ext cx="8656103"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ysClr val="windowText" lastClr="000000"/>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4"/>
              </a:buClr>
              <a:tabLst/>
              <a:defRPr sz="1500" b="0">
                <a:solidFill>
                  <a:sysClr val="windowText" lastClr="000000"/>
                </a:solidFill>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4"/>
              </a:buClr>
              <a:tabLst/>
              <a:defRPr sz="1500">
                <a:solidFill>
                  <a:sysClr val="windowText" lastClr="000000"/>
                </a:solidFill>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4"/>
              </a:buClr>
              <a:tabLst/>
              <a:defRPr sz="1200">
                <a:solidFill>
                  <a:sysClr val="windowText" lastClr="000000"/>
                </a:solidFill>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4"/>
              </a:buClr>
              <a:tabLst/>
              <a:defRPr sz="1200">
                <a:solidFill>
                  <a:sysClr val="windowText" lastClr="000000"/>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6" y="220675"/>
            <a:ext cx="8660306"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2935246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_2">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99AAD8B-39EE-49F1-906E-6370D16C282F}"/>
              </a:ext>
            </a:extLst>
          </p:cNvPr>
          <p:cNvSpPr>
            <a:spLocks noGrp="1"/>
          </p:cNvSpPr>
          <p:nvPr>
            <p:ph idx="10"/>
          </p:nvPr>
        </p:nvSpPr>
        <p:spPr>
          <a:xfrm>
            <a:off x="121246" y="802387"/>
            <a:ext cx="8906376"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tx1"/>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Tx/>
              <a:tabLst/>
              <a:defRPr sz="1500" b="0">
                <a:solidFill>
                  <a:schemeClr val="tx1"/>
                </a:solidFill>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Tx/>
              <a:tabLst/>
              <a:defRPr sz="1500">
                <a:solidFill>
                  <a:schemeClr val="tx1"/>
                </a:solidFill>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Tx/>
              <a:tabLst/>
              <a:defRPr sz="1200">
                <a:solidFill>
                  <a:schemeClr val="tx1"/>
                </a:solidFill>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Tx/>
              <a:tabLst/>
              <a:defRPr sz="1200">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114301" y="220675"/>
            <a:ext cx="8913410"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7753902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0428-7555-4A0C-B853-4FAE3BE56B35}"/>
              </a:ext>
            </a:extLst>
          </p:cNvPr>
          <p:cNvSpPr>
            <a:spLocks noGrp="1"/>
          </p:cNvSpPr>
          <p:nvPr>
            <p:ph type="title" hasCustomPrompt="1"/>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85E17F87-B9D4-4DBC-8560-435CCA0CD091}"/>
              </a:ext>
            </a:extLst>
          </p:cNvPr>
          <p:cNvGrpSpPr/>
          <p:nvPr/>
        </p:nvGrpSpPr>
        <p:grpSpPr>
          <a:xfrm>
            <a:off x="2000251" y="1508965"/>
            <a:ext cx="5143499" cy="2700338"/>
            <a:chOff x="608013" y="1295400"/>
            <a:chExt cx="9143999" cy="4800600"/>
          </a:xfrm>
          <a:solidFill>
            <a:schemeClr val="accent5"/>
          </a:solidFill>
        </p:grpSpPr>
        <p:sp>
          <p:nvSpPr>
            <p:cNvPr id="4" name="Flowchart: Process 4">
              <a:extLst>
                <a:ext uri="{FF2B5EF4-FFF2-40B4-BE49-F238E27FC236}">
                  <a16:creationId xmlns:a16="http://schemas.microsoft.com/office/drawing/2014/main" id="{29735878-9255-47E8-A0D9-AE34571DE258}"/>
                </a:ext>
              </a:extLst>
            </p:cNvPr>
            <p:cNvSpPr/>
            <p:nvPr/>
          </p:nvSpPr>
          <p:spPr>
            <a:xfrm>
              <a:off x="608013" y="1295400"/>
              <a:ext cx="9143999" cy="3962400"/>
            </a:xfrm>
            <a:prstGeom prst="flowChartProcess">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760"/>
            </a:p>
          </p:txBody>
        </p:sp>
        <p:sp>
          <p:nvSpPr>
            <p:cNvPr id="5" name="Right Triangle 4">
              <a:extLst>
                <a:ext uri="{FF2B5EF4-FFF2-40B4-BE49-F238E27FC236}">
                  <a16:creationId xmlns:a16="http://schemas.microsoft.com/office/drawing/2014/main" id="{9761E017-C41D-4E3B-9B70-A344257D3E32}"/>
                </a:ext>
              </a:extLst>
            </p:cNvPr>
            <p:cNvSpPr/>
            <p:nvPr/>
          </p:nvSpPr>
          <p:spPr>
            <a:xfrm flipH="1" flipV="1">
              <a:off x="2284412" y="5257800"/>
              <a:ext cx="1143000" cy="838200"/>
            </a:xfrm>
            <a:prstGeom prst="rtTriangl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760"/>
            </a:p>
          </p:txBody>
        </p:sp>
      </p:grpSp>
      <p:sp>
        <p:nvSpPr>
          <p:cNvPr id="6" name="Oval 5">
            <a:extLst>
              <a:ext uri="{FF2B5EF4-FFF2-40B4-BE49-F238E27FC236}">
                <a16:creationId xmlns:a16="http://schemas.microsoft.com/office/drawing/2014/main" id="{3917EC55-BFBB-4E09-9E59-080515B9832B}"/>
              </a:ext>
            </a:extLst>
          </p:cNvPr>
          <p:cNvSpPr/>
          <p:nvPr/>
        </p:nvSpPr>
        <p:spPr>
          <a:xfrm>
            <a:off x="6745994" y="2434972"/>
            <a:ext cx="740654" cy="740654"/>
          </a:xfrm>
          <a:prstGeom prst="ellipse">
            <a:avLst/>
          </a:prstGeom>
          <a:solidFill>
            <a:srgbClr val="FFFFFF"/>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5400">
              <a:solidFill>
                <a:schemeClr val="accent1"/>
              </a:solidFill>
            </a:endParaRPr>
          </a:p>
        </p:txBody>
      </p:sp>
      <p:sp>
        <p:nvSpPr>
          <p:cNvPr id="7" name="Freeform 13">
            <a:extLst>
              <a:ext uri="{FF2B5EF4-FFF2-40B4-BE49-F238E27FC236}">
                <a16:creationId xmlns:a16="http://schemas.microsoft.com/office/drawing/2014/main" id="{62E74EEA-0B3E-40E0-A927-214C14320F85}"/>
              </a:ext>
            </a:extLst>
          </p:cNvPr>
          <p:cNvSpPr/>
          <p:nvPr/>
        </p:nvSpPr>
        <p:spPr>
          <a:xfrm>
            <a:off x="7019013" y="2711290"/>
            <a:ext cx="230873" cy="193040"/>
          </a:xfrm>
          <a:custGeom>
            <a:avLst/>
            <a:gdLst>
              <a:gd name="connsiteX0" fmla="*/ 1196245 w 1498454"/>
              <a:gd name="connsiteY0" fmla="*/ 0 h 1252909"/>
              <a:gd name="connsiteX1" fmla="*/ 1426050 w 1498454"/>
              <a:gd name="connsiteY1" fmla="*/ 66108 h 1252909"/>
              <a:gd name="connsiteX2" fmla="*/ 1498454 w 1498454"/>
              <a:gd name="connsiteY2" fmla="*/ 295913 h 1252909"/>
              <a:gd name="connsiteX3" fmla="*/ 1454382 w 1498454"/>
              <a:gd name="connsiteY3" fmla="*/ 519422 h 1252909"/>
              <a:gd name="connsiteX4" fmla="*/ 1359941 w 1498454"/>
              <a:gd name="connsiteY4" fmla="*/ 742931 h 1252909"/>
              <a:gd name="connsiteX5" fmla="*/ 1133285 w 1498454"/>
              <a:gd name="connsiteY5" fmla="*/ 1252909 h 1252909"/>
              <a:gd name="connsiteX6" fmla="*/ 975884 w 1498454"/>
              <a:gd name="connsiteY6" fmla="*/ 1252909 h 1252909"/>
              <a:gd name="connsiteX7" fmla="*/ 906628 w 1498454"/>
              <a:gd name="connsiteY7" fmla="*/ 1189948 h 1252909"/>
              <a:gd name="connsiteX8" fmla="*/ 925516 w 1498454"/>
              <a:gd name="connsiteY8" fmla="*/ 1108100 h 1252909"/>
              <a:gd name="connsiteX9" fmla="*/ 1120693 w 1498454"/>
              <a:gd name="connsiteY9" fmla="*/ 560346 h 1252909"/>
              <a:gd name="connsiteX10" fmla="*/ 900332 w 1498454"/>
              <a:gd name="connsiteY10" fmla="*/ 289617 h 1252909"/>
              <a:gd name="connsiteX11" fmla="*/ 1196245 w 1498454"/>
              <a:gd name="connsiteY11" fmla="*/ 0 h 1252909"/>
              <a:gd name="connsiteX12" fmla="*/ 295913 w 1498454"/>
              <a:gd name="connsiteY12" fmla="*/ 0 h 1252909"/>
              <a:gd name="connsiteX13" fmla="*/ 525718 w 1498454"/>
              <a:gd name="connsiteY13" fmla="*/ 66108 h 1252909"/>
              <a:gd name="connsiteX14" fmla="*/ 598123 w 1498454"/>
              <a:gd name="connsiteY14" fmla="*/ 295913 h 1252909"/>
              <a:gd name="connsiteX15" fmla="*/ 554050 w 1498454"/>
              <a:gd name="connsiteY15" fmla="*/ 519422 h 1252909"/>
              <a:gd name="connsiteX16" fmla="*/ 459610 w 1498454"/>
              <a:gd name="connsiteY16" fmla="*/ 742931 h 1252909"/>
              <a:gd name="connsiteX17" fmla="*/ 232953 w 1498454"/>
              <a:gd name="connsiteY17" fmla="*/ 1252909 h 1252909"/>
              <a:gd name="connsiteX18" fmla="*/ 75553 w 1498454"/>
              <a:gd name="connsiteY18" fmla="*/ 1252909 h 1252909"/>
              <a:gd name="connsiteX19" fmla="*/ 6296 w 1498454"/>
              <a:gd name="connsiteY19" fmla="*/ 1189948 h 1252909"/>
              <a:gd name="connsiteX20" fmla="*/ 25184 w 1498454"/>
              <a:gd name="connsiteY20" fmla="*/ 1108100 h 1252909"/>
              <a:gd name="connsiteX21" fmla="*/ 220361 w 1498454"/>
              <a:gd name="connsiteY21" fmla="*/ 560346 h 1252909"/>
              <a:gd name="connsiteX22" fmla="*/ 0 w 1498454"/>
              <a:gd name="connsiteY22" fmla="*/ 289617 h 1252909"/>
              <a:gd name="connsiteX23" fmla="*/ 295913 w 1498454"/>
              <a:gd name="connsiteY23" fmla="*/ 0 h 125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8454" h="1252909">
                <a:moveTo>
                  <a:pt x="1196245" y="0"/>
                </a:moveTo>
                <a:cubicBezTo>
                  <a:pt x="1301179" y="0"/>
                  <a:pt x="1377781" y="22036"/>
                  <a:pt x="1426050" y="66108"/>
                </a:cubicBezTo>
                <a:cubicBezTo>
                  <a:pt x="1474319" y="110180"/>
                  <a:pt x="1498454" y="186782"/>
                  <a:pt x="1498454" y="295913"/>
                </a:cubicBezTo>
                <a:cubicBezTo>
                  <a:pt x="1498454" y="367268"/>
                  <a:pt x="1483763" y="441771"/>
                  <a:pt x="1454382" y="519422"/>
                </a:cubicBezTo>
                <a:cubicBezTo>
                  <a:pt x="1425001" y="597073"/>
                  <a:pt x="1393521" y="671576"/>
                  <a:pt x="1359941" y="742931"/>
                </a:cubicBezTo>
                <a:lnTo>
                  <a:pt x="1133285" y="1252909"/>
                </a:lnTo>
                <a:lnTo>
                  <a:pt x="975884" y="1252909"/>
                </a:lnTo>
                <a:cubicBezTo>
                  <a:pt x="929713" y="1252909"/>
                  <a:pt x="906628" y="1231922"/>
                  <a:pt x="906628" y="1189948"/>
                </a:cubicBezTo>
                <a:cubicBezTo>
                  <a:pt x="906628" y="1168962"/>
                  <a:pt x="912924" y="1141679"/>
                  <a:pt x="925516" y="1108100"/>
                </a:cubicBezTo>
                <a:lnTo>
                  <a:pt x="1120693" y="560346"/>
                </a:lnTo>
                <a:cubicBezTo>
                  <a:pt x="973785" y="539359"/>
                  <a:pt x="900332" y="449116"/>
                  <a:pt x="900332" y="289617"/>
                </a:cubicBezTo>
                <a:cubicBezTo>
                  <a:pt x="900332" y="96539"/>
                  <a:pt x="998970" y="0"/>
                  <a:pt x="1196245" y="0"/>
                </a:cubicBezTo>
                <a:close/>
                <a:moveTo>
                  <a:pt x="295913" y="0"/>
                </a:moveTo>
                <a:cubicBezTo>
                  <a:pt x="400847" y="0"/>
                  <a:pt x="477449" y="22036"/>
                  <a:pt x="525718" y="66108"/>
                </a:cubicBezTo>
                <a:cubicBezTo>
                  <a:pt x="573988" y="110180"/>
                  <a:pt x="598123" y="186782"/>
                  <a:pt x="598123" y="295913"/>
                </a:cubicBezTo>
                <a:cubicBezTo>
                  <a:pt x="598123" y="367268"/>
                  <a:pt x="583432" y="441771"/>
                  <a:pt x="554050" y="519422"/>
                </a:cubicBezTo>
                <a:cubicBezTo>
                  <a:pt x="524669" y="597073"/>
                  <a:pt x="493189" y="671576"/>
                  <a:pt x="459610" y="742931"/>
                </a:cubicBezTo>
                <a:lnTo>
                  <a:pt x="232953" y="1252909"/>
                </a:lnTo>
                <a:lnTo>
                  <a:pt x="75553" y="1252909"/>
                </a:lnTo>
                <a:cubicBezTo>
                  <a:pt x="29382" y="1252909"/>
                  <a:pt x="6296" y="1231922"/>
                  <a:pt x="6296" y="1189948"/>
                </a:cubicBezTo>
                <a:cubicBezTo>
                  <a:pt x="6296" y="1168962"/>
                  <a:pt x="12592" y="1141679"/>
                  <a:pt x="25184" y="1108100"/>
                </a:cubicBezTo>
                <a:lnTo>
                  <a:pt x="220361" y="560346"/>
                </a:lnTo>
                <a:cubicBezTo>
                  <a:pt x="73454" y="539359"/>
                  <a:pt x="0" y="449116"/>
                  <a:pt x="0" y="289617"/>
                </a:cubicBezTo>
                <a:cubicBezTo>
                  <a:pt x="0" y="96539"/>
                  <a:pt x="98638" y="0"/>
                  <a:pt x="295913" y="0"/>
                </a:cubicBezTo>
                <a:close/>
              </a:path>
            </a:pathLst>
          </a:custGeom>
          <a:solidFill>
            <a:schemeClr val="accent4"/>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760">
              <a:solidFill>
                <a:schemeClr val="accent4"/>
              </a:solidFill>
            </a:endParaRPr>
          </a:p>
        </p:txBody>
      </p:sp>
      <p:sp>
        <p:nvSpPr>
          <p:cNvPr id="8" name="Text Placeholder 15">
            <a:extLst>
              <a:ext uri="{FF2B5EF4-FFF2-40B4-BE49-F238E27FC236}">
                <a16:creationId xmlns:a16="http://schemas.microsoft.com/office/drawing/2014/main" id="{D6FF594C-327E-4F15-9A58-F88A79A1E443}"/>
              </a:ext>
            </a:extLst>
          </p:cNvPr>
          <p:cNvSpPr>
            <a:spLocks noGrp="1"/>
          </p:cNvSpPr>
          <p:nvPr>
            <p:ph type="body" sz="quarter" idx="10" hasCustomPrompt="1"/>
          </p:nvPr>
        </p:nvSpPr>
        <p:spPr>
          <a:xfrm>
            <a:off x="2317325" y="1780904"/>
            <a:ext cx="4251116" cy="1638300"/>
          </a:xfrm>
        </p:spPr>
        <p:txBody>
          <a:bodyPr anchor="ctr"/>
          <a:lstStyle>
            <a:lvl1pPr marL="0" indent="0">
              <a:buNone/>
              <a:defRPr sz="2100">
                <a:solidFill>
                  <a:schemeClr val="bg1"/>
                </a:solidFill>
              </a:defRPr>
            </a:lvl1pPr>
          </a:lstStyle>
          <a:p>
            <a:pPr marL="64291" indent="-64291">
              <a:lnSpc>
                <a:spcPct val="110000"/>
              </a:lnSpc>
            </a:pPr>
            <a:r>
              <a:rPr lang="en-US" sz="2100">
                <a:solidFill>
                  <a:srgbClr val="FFFFFF"/>
                </a:solidFill>
                <a:latin typeface="+mn-lt"/>
              </a:rPr>
              <a:t>“Type a headline, statement or question here and adjust text size for the best fit.”</a:t>
            </a:r>
          </a:p>
        </p:txBody>
      </p:sp>
    </p:spTree>
    <p:extLst>
      <p:ext uri="{BB962C8B-B14F-4D97-AF65-F5344CB8AC3E}">
        <p14:creationId xmlns:p14="http://schemas.microsoft.com/office/powerpoint/2010/main" val="3776365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Slid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C1A6F3-8EEE-46DC-ACF6-A69A763A2FD0}"/>
              </a:ext>
            </a:extLst>
          </p:cNvPr>
          <p:cNvSpPr/>
          <p:nvPr/>
        </p:nvSpPr>
        <p:spPr>
          <a:xfrm>
            <a:off x="-7144" y="0"/>
            <a:ext cx="2655482" cy="5143500"/>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050"/>
          </a:p>
        </p:txBody>
      </p:sp>
      <p:sp>
        <p:nvSpPr>
          <p:cNvPr id="10" name="Text Placeholder 9">
            <a:extLst>
              <a:ext uri="{FF2B5EF4-FFF2-40B4-BE49-F238E27FC236}">
                <a16:creationId xmlns:a16="http://schemas.microsoft.com/office/drawing/2014/main" id="{962AA2AE-803A-49E4-B2F8-3D8A22BFB6CC}"/>
              </a:ext>
            </a:extLst>
          </p:cNvPr>
          <p:cNvSpPr>
            <a:spLocks noGrp="1"/>
          </p:cNvSpPr>
          <p:nvPr>
            <p:ph type="body" sz="quarter" idx="11"/>
          </p:nvPr>
        </p:nvSpPr>
        <p:spPr>
          <a:xfrm>
            <a:off x="3452812" y="4351735"/>
            <a:ext cx="5557838" cy="488156"/>
          </a:xfrm>
        </p:spPr>
        <p:txBody>
          <a:bodyPr anchor="ctr">
            <a:normAutofit/>
          </a:bodyPr>
          <a:lstStyle>
            <a:lvl1pPr>
              <a:defRPr sz="2700" b="1" i="0">
                <a:ln>
                  <a:solidFill>
                    <a:schemeClr val="accent1"/>
                  </a:solidFill>
                </a:ln>
                <a:latin typeface="Ink Free" panose="03080402000500000000" pitchFamily="66" charset="0"/>
              </a:defRPr>
            </a:lvl1pPr>
          </a:lstStyle>
          <a:p>
            <a:pPr lvl="0"/>
            <a:r>
              <a:rPr lang="en-US"/>
              <a:t>Click to edit Master text styles</a:t>
            </a:r>
          </a:p>
        </p:txBody>
      </p:sp>
      <p:sp>
        <p:nvSpPr>
          <p:cNvPr id="8" name="Title 7">
            <a:extLst>
              <a:ext uri="{FF2B5EF4-FFF2-40B4-BE49-F238E27FC236}">
                <a16:creationId xmlns:a16="http://schemas.microsoft.com/office/drawing/2014/main" id="{70403F1B-DDD0-4785-9456-881E846D8BFF}"/>
              </a:ext>
            </a:extLst>
          </p:cNvPr>
          <p:cNvSpPr>
            <a:spLocks noGrp="1"/>
          </p:cNvSpPr>
          <p:nvPr>
            <p:ph type="title"/>
          </p:nvPr>
        </p:nvSpPr>
        <p:spPr>
          <a:xfrm>
            <a:off x="357992" y="1443372"/>
            <a:ext cx="3229544" cy="1523937"/>
          </a:xfrm>
        </p:spPr>
        <p:txBody>
          <a:bodyPr>
            <a:noAutofit/>
          </a:bodyPr>
          <a:lstStyle>
            <a:lvl1pPr algn="l">
              <a:defRPr sz="3600" cap="all" baseline="0"/>
            </a:lvl1pPr>
          </a:lstStyle>
          <a:p>
            <a:r>
              <a:rPr lang="en-US"/>
              <a:t>Click to edit Master title style</a:t>
            </a:r>
          </a:p>
        </p:txBody>
      </p:sp>
      <p:sp>
        <p:nvSpPr>
          <p:cNvPr id="12" name="Content Placeholder 11">
            <a:extLst>
              <a:ext uri="{FF2B5EF4-FFF2-40B4-BE49-F238E27FC236}">
                <a16:creationId xmlns:a16="http://schemas.microsoft.com/office/drawing/2014/main" id="{6B72C7F0-093D-49BE-AAC1-80354CAA1CF1}"/>
              </a:ext>
            </a:extLst>
          </p:cNvPr>
          <p:cNvSpPr>
            <a:spLocks noGrp="1"/>
          </p:cNvSpPr>
          <p:nvPr>
            <p:ph sz="quarter" idx="12" hasCustomPrompt="1"/>
          </p:nvPr>
        </p:nvSpPr>
        <p:spPr>
          <a:xfrm>
            <a:off x="357993" y="3046516"/>
            <a:ext cx="3229543" cy="581846"/>
          </a:xfrm>
        </p:spPr>
        <p:txBody>
          <a:bodyPr>
            <a:noAutofit/>
          </a:bodyPr>
          <a:lstStyle>
            <a:lvl1pPr algn="l">
              <a:defRPr cap="all" baseline="0">
                <a:solidFill>
                  <a:schemeClr val="tx1">
                    <a:lumMod val="50000"/>
                    <a:lumOff val="50000"/>
                  </a:schemeClr>
                </a:solidFill>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D2BA19F8-E216-41B3-9131-4B03796F937F}"/>
              </a:ext>
            </a:extLst>
          </p:cNvPr>
          <p:cNvSpPr>
            <a:spLocks noGrp="1"/>
          </p:cNvSpPr>
          <p:nvPr>
            <p:ph type="pic" sz="quarter" idx="13"/>
          </p:nvPr>
        </p:nvSpPr>
        <p:spPr>
          <a:xfrm>
            <a:off x="2655481" y="0"/>
            <a:ext cx="6488519" cy="4233863"/>
          </a:xfrm>
        </p:spPr>
        <p:txBody>
          <a:bodyPr/>
          <a:lstStyle/>
          <a:p>
            <a:r>
              <a:rPr lang="en-US"/>
              <a:t>Click icon to add picture</a:t>
            </a:r>
          </a:p>
        </p:txBody>
      </p:sp>
    </p:spTree>
    <p:extLst>
      <p:ext uri="{BB962C8B-B14F-4D97-AF65-F5344CB8AC3E}">
        <p14:creationId xmlns:p14="http://schemas.microsoft.com/office/powerpoint/2010/main" val="466469188"/>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F714-E2AA-40B2-8C4B-79E5CD6AE74A}"/>
              </a:ext>
            </a:extLst>
          </p:cNvPr>
          <p:cNvSpPr>
            <a:spLocks noGrp="1"/>
          </p:cNvSpPr>
          <p:nvPr>
            <p:ph type="title" hasCustomPrompt="1"/>
          </p:nvPr>
        </p:nvSpPr>
        <p:spPr/>
        <p:txBody>
          <a:bodyPr/>
          <a:lstStyle/>
          <a:p>
            <a:r>
              <a:rPr lang="en-US"/>
              <a:t>CLICK TO EDIT MASTER TITLE STYLE</a:t>
            </a:r>
          </a:p>
        </p:txBody>
      </p:sp>
      <p:sp>
        <p:nvSpPr>
          <p:cNvPr id="3" name="Rectangular Callout 3">
            <a:extLst>
              <a:ext uri="{FF2B5EF4-FFF2-40B4-BE49-F238E27FC236}">
                <a16:creationId xmlns:a16="http://schemas.microsoft.com/office/drawing/2014/main" id="{0293AA65-A122-4602-8D70-F7F1FE69117B}"/>
              </a:ext>
            </a:extLst>
          </p:cNvPr>
          <p:cNvSpPr/>
          <p:nvPr/>
        </p:nvSpPr>
        <p:spPr>
          <a:xfrm>
            <a:off x="4598126" y="1425180"/>
            <a:ext cx="3314700" cy="1950244"/>
          </a:xfrm>
          <a:prstGeom prst="wedgeRectCallout">
            <a:avLst>
              <a:gd name="adj1" fmla="val -32463"/>
              <a:gd name="adj2" fmla="val 8612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Text Placeholder 5">
            <a:extLst>
              <a:ext uri="{FF2B5EF4-FFF2-40B4-BE49-F238E27FC236}">
                <a16:creationId xmlns:a16="http://schemas.microsoft.com/office/drawing/2014/main" id="{ED34E145-1555-4254-B0E5-B21E1C5F3F4E}"/>
              </a:ext>
            </a:extLst>
          </p:cNvPr>
          <p:cNvSpPr>
            <a:spLocks noGrp="1"/>
          </p:cNvSpPr>
          <p:nvPr>
            <p:ph type="body" sz="quarter" idx="10" hasCustomPrompt="1"/>
          </p:nvPr>
        </p:nvSpPr>
        <p:spPr>
          <a:xfrm>
            <a:off x="4837442" y="1623419"/>
            <a:ext cx="2828925" cy="1553765"/>
          </a:xfrm>
        </p:spPr>
        <p:txBody>
          <a:bodyPr anchor="ctr"/>
          <a:lstStyle>
            <a:lvl1pPr marL="0" indent="0">
              <a:buNone/>
              <a:defRPr>
                <a:solidFill>
                  <a:schemeClr val="bg1"/>
                </a:solidFill>
              </a:defRPr>
            </a:lvl1pPr>
            <a:lvl2pPr marL="457189" indent="0">
              <a:buNone/>
              <a:defRPr>
                <a:solidFill>
                  <a:schemeClr val="bg1"/>
                </a:solidFill>
              </a:defRPr>
            </a:lvl2pPr>
            <a:lvl3pPr marL="914378"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a:t>Insert statement within this text box set inside the callout block</a:t>
            </a:r>
          </a:p>
        </p:txBody>
      </p:sp>
      <p:sp>
        <p:nvSpPr>
          <p:cNvPr id="5" name="Rectangular Callout 6">
            <a:extLst>
              <a:ext uri="{FF2B5EF4-FFF2-40B4-BE49-F238E27FC236}">
                <a16:creationId xmlns:a16="http://schemas.microsoft.com/office/drawing/2014/main" id="{A004C156-F3FC-4D27-B32D-7985269A5FC2}"/>
              </a:ext>
            </a:extLst>
          </p:cNvPr>
          <p:cNvSpPr/>
          <p:nvPr/>
        </p:nvSpPr>
        <p:spPr>
          <a:xfrm>
            <a:off x="1138766" y="2571750"/>
            <a:ext cx="3314700" cy="1950244"/>
          </a:xfrm>
          <a:prstGeom prst="wedgeRectCallout">
            <a:avLst>
              <a:gd name="adj1" fmla="val 36527"/>
              <a:gd name="adj2" fmla="val -79258"/>
            </a:avLst>
          </a:prstGeom>
          <a:solidFill>
            <a:schemeClr val="tx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6" name="Text Placeholder 5">
            <a:extLst>
              <a:ext uri="{FF2B5EF4-FFF2-40B4-BE49-F238E27FC236}">
                <a16:creationId xmlns:a16="http://schemas.microsoft.com/office/drawing/2014/main" id="{4FA59D92-2296-4C2B-9F20-4DE4BF83C485}"/>
              </a:ext>
            </a:extLst>
          </p:cNvPr>
          <p:cNvSpPr>
            <a:spLocks noGrp="1"/>
          </p:cNvSpPr>
          <p:nvPr>
            <p:ph type="body" sz="quarter" idx="11" hasCustomPrompt="1"/>
          </p:nvPr>
        </p:nvSpPr>
        <p:spPr>
          <a:xfrm>
            <a:off x="1322718" y="2769989"/>
            <a:ext cx="2953941" cy="1553765"/>
          </a:xfrm>
        </p:spPr>
        <p:txBody>
          <a:bodyPr anchor="ctr"/>
          <a:lstStyle>
            <a:lvl1pPr marL="0" indent="0">
              <a:buNone/>
              <a:defRPr>
                <a:solidFill>
                  <a:schemeClr val="bg1"/>
                </a:solidFill>
              </a:defRPr>
            </a:lvl1pPr>
            <a:lvl2pPr marL="457189" indent="0">
              <a:buNone/>
              <a:defRPr>
                <a:solidFill>
                  <a:schemeClr val="bg1"/>
                </a:solidFill>
              </a:defRPr>
            </a:lvl2pPr>
            <a:lvl3pPr marL="914378"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a:t>Insert statement within this text box set inside the callout block</a:t>
            </a:r>
          </a:p>
        </p:txBody>
      </p:sp>
    </p:spTree>
    <p:extLst>
      <p:ext uri="{BB962C8B-B14F-4D97-AF65-F5344CB8AC3E}">
        <p14:creationId xmlns:p14="http://schemas.microsoft.com/office/powerpoint/2010/main" val="30589936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7CD2-D678-4153-8219-3ACD31B0DDBF}"/>
              </a:ext>
            </a:extLst>
          </p:cNvPr>
          <p:cNvSpPr>
            <a:spLocks noGrp="1"/>
          </p:cNvSpPr>
          <p:nvPr>
            <p:ph type="title" hasCustomPrompt="1"/>
          </p:nvPr>
        </p:nvSpPr>
        <p:spPr/>
        <p:txBody>
          <a:bodyPr/>
          <a:lstStyle/>
          <a:p>
            <a:r>
              <a:rPr lang="en-US"/>
              <a:t>CLICK TO EDIT MASTER TITLE STYLE</a:t>
            </a:r>
          </a:p>
        </p:txBody>
      </p:sp>
      <p:sp>
        <p:nvSpPr>
          <p:cNvPr id="3" name="Rectangular Callout 8">
            <a:extLst>
              <a:ext uri="{FF2B5EF4-FFF2-40B4-BE49-F238E27FC236}">
                <a16:creationId xmlns:a16="http://schemas.microsoft.com/office/drawing/2014/main" id="{F474BFB4-D78A-4E00-B265-5D873A5DE182}"/>
              </a:ext>
            </a:extLst>
          </p:cNvPr>
          <p:cNvSpPr/>
          <p:nvPr/>
        </p:nvSpPr>
        <p:spPr>
          <a:xfrm>
            <a:off x="5769341" y="1884844"/>
            <a:ext cx="2110978" cy="1950244"/>
          </a:xfrm>
          <a:prstGeom prst="wedgeRectCallout">
            <a:avLst>
              <a:gd name="adj1" fmla="val 12669"/>
              <a:gd name="adj2" fmla="val 73489"/>
            </a:avLst>
          </a:prstGeom>
          <a:solidFill>
            <a:schemeClr val="accent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Rectangular Callout 3">
            <a:extLst>
              <a:ext uri="{FF2B5EF4-FFF2-40B4-BE49-F238E27FC236}">
                <a16:creationId xmlns:a16="http://schemas.microsoft.com/office/drawing/2014/main" id="{87B6E699-D408-4156-96E7-8935E62F8E9E}"/>
              </a:ext>
            </a:extLst>
          </p:cNvPr>
          <p:cNvSpPr/>
          <p:nvPr/>
        </p:nvSpPr>
        <p:spPr>
          <a:xfrm>
            <a:off x="3508345" y="1884844"/>
            <a:ext cx="2110978" cy="1950244"/>
          </a:xfrm>
          <a:prstGeom prst="wedgeRectCallout">
            <a:avLst>
              <a:gd name="adj1" fmla="val -33015"/>
              <a:gd name="adj2" fmla="val -65521"/>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5" name="Text Placeholder 5">
            <a:extLst>
              <a:ext uri="{FF2B5EF4-FFF2-40B4-BE49-F238E27FC236}">
                <a16:creationId xmlns:a16="http://schemas.microsoft.com/office/drawing/2014/main" id="{F571EA78-6E50-40F6-892D-73DD5B515A35}"/>
              </a:ext>
            </a:extLst>
          </p:cNvPr>
          <p:cNvSpPr>
            <a:spLocks noGrp="1"/>
          </p:cNvSpPr>
          <p:nvPr>
            <p:ph type="body" sz="quarter" idx="10" hasCustomPrompt="1"/>
          </p:nvPr>
        </p:nvSpPr>
        <p:spPr>
          <a:xfrm>
            <a:off x="3658363" y="2083083"/>
            <a:ext cx="1810940" cy="1553765"/>
          </a:xfrm>
        </p:spPr>
        <p:txBody>
          <a:bodyPr/>
          <a:lstStyle>
            <a:lvl1pPr marL="0" indent="0">
              <a:buNone/>
              <a:defRPr>
                <a:solidFill>
                  <a:schemeClr val="bg1"/>
                </a:solidFill>
              </a:defRPr>
            </a:lvl1pPr>
            <a:lvl2pPr marL="457189" indent="0">
              <a:buNone/>
              <a:defRPr>
                <a:solidFill>
                  <a:schemeClr val="bg1"/>
                </a:solidFill>
              </a:defRPr>
            </a:lvl2pPr>
            <a:lvl3pPr marL="914378"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a:t>Insert statement within this text box set inside the callout block</a:t>
            </a:r>
          </a:p>
        </p:txBody>
      </p:sp>
      <p:sp>
        <p:nvSpPr>
          <p:cNvPr id="6" name="Rectangular Callout 6">
            <a:extLst>
              <a:ext uri="{FF2B5EF4-FFF2-40B4-BE49-F238E27FC236}">
                <a16:creationId xmlns:a16="http://schemas.microsoft.com/office/drawing/2014/main" id="{194789AD-3C48-4E27-A8E7-348CB080F25E}"/>
              </a:ext>
            </a:extLst>
          </p:cNvPr>
          <p:cNvSpPr/>
          <p:nvPr/>
        </p:nvSpPr>
        <p:spPr>
          <a:xfrm>
            <a:off x="1233990" y="1884844"/>
            <a:ext cx="2110978" cy="1950244"/>
          </a:xfrm>
          <a:prstGeom prst="wedgeRectCallout">
            <a:avLst>
              <a:gd name="adj1" fmla="val -2052"/>
              <a:gd name="adj2" fmla="val 6964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7" name="Text Placeholder 5">
            <a:extLst>
              <a:ext uri="{FF2B5EF4-FFF2-40B4-BE49-F238E27FC236}">
                <a16:creationId xmlns:a16="http://schemas.microsoft.com/office/drawing/2014/main" id="{E4E3C672-2F1C-43FC-8AC5-C481C1836D6C}"/>
              </a:ext>
            </a:extLst>
          </p:cNvPr>
          <p:cNvSpPr>
            <a:spLocks noGrp="1"/>
          </p:cNvSpPr>
          <p:nvPr>
            <p:ph type="body" sz="quarter" idx="11" hasCustomPrompt="1"/>
          </p:nvPr>
        </p:nvSpPr>
        <p:spPr>
          <a:xfrm>
            <a:off x="1384008" y="2083083"/>
            <a:ext cx="1810940" cy="1553765"/>
          </a:xfrm>
        </p:spPr>
        <p:txBody>
          <a:bodyPr/>
          <a:lstStyle>
            <a:lvl1pPr marL="0" indent="0">
              <a:buNone/>
              <a:defRPr>
                <a:solidFill>
                  <a:schemeClr val="bg1"/>
                </a:solidFill>
              </a:defRPr>
            </a:lvl1pPr>
            <a:lvl2pPr marL="457189" indent="0">
              <a:buNone/>
              <a:defRPr>
                <a:solidFill>
                  <a:schemeClr val="bg1"/>
                </a:solidFill>
              </a:defRPr>
            </a:lvl2pPr>
            <a:lvl3pPr marL="914378"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a:t>Insert statement within this text box set inside the callout block</a:t>
            </a:r>
          </a:p>
        </p:txBody>
      </p:sp>
      <p:sp>
        <p:nvSpPr>
          <p:cNvPr id="8" name="Text Placeholder 5">
            <a:extLst>
              <a:ext uri="{FF2B5EF4-FFF2-40B4-BE49-F238E27FC236}">
                <a16:creationId xmlns:a16="http://schemas.microsoft.com/office/drawing/2014/main" id="{8BFFD4AE-40D4-4839-A588-267E05F85B87}"/>
              </a:ext>
            </a:extLst>
          </p:cNvPr>
          <p:cNvSpPr>
            <a:spLocks noGrp="1"/>
          </p:cNvSpPr>
          <p:nvPr>
            <p:ph type="body" sz="quarter" idx="12" hasCustomPrompt="1"/>
          </p:nvPr>
        </p:nvSpPr>
        <p:spPr>
          <a:xfrm>
            <a:off x="5919359" y="2083083"/>
            <a:ext cx="1810940" cy="1553765"/>
          </a:xfrm>
        </p:spPr>
        <p:txBody>
          <a:bodyPr/>
          <a:lstStyle>
            <a:lvl1pPr marL="0" indent="0">
              <a:buNone/>
              <a:defRPr>
                <a:solidFill>
                  <a:schemeClr val="bg1"/>
                </a:solidFill>
              </a:defRPr>
            </a:lvl1pPr>
            <a:lvl2pPr marL="457189" indent="0">
              <a:buNone/>
              <a:defRPr>
                <a:solidFill>
                  <a:schemeClr val="bg1"/>
                </a:solidFill>
              </a:defRPr>
            </a:lvl2pPr>
            <a:lvl3pPr marL="914378"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a:t>Insert statement within this text box set inside the callout block</a:t>
            </a:r>
          </a:p>
        </p:txBody>
      </p:sp>
    </p:spTree>
    <p:extLst>
      <p:ext uri="{BB962C8B-B14F-4D97-AF65-F5344CB8AC3E}">
        <p14:creationId xmlns:p14="http://schemas.microsoft.com/office/powerpoint/2010/main" val="42901637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D3032B-0D25-43D3-BF6A-8857F81889AB}"/>
              </a:ext>
            </a:extLst>
          </p:cNvPr>
          <p:cNvGrpSpPr/>
          <p:nvPr/>
        </p:nvGrpSpPr>
        <p:grpSpPr>
          <a:xfrm>
            <a:off x="3281269" y="1378507"/>
            <a:ext cx="2581463" cy="2185240"/>
            <a:chOff x="4375025" y="2027038"/>
            <a:chExt cx="3441950" cy="2913653"/>
          </a:xfrm>
        </p:grpSpPr>
        <p:sp>
          <p:nvSpPr>
            <p:cNvPr id="4" name="Oval 3">
              <a:extLst>
                <a:ext uri="{FF2B5EF4-FFF2-40B4-BE49-F238E27FC236}">
                  <a16:creationId xmlns:a16="http://schemas.microsoft.com/office/drawing/2014/main" id="{546E01FA-07A7-4C80-AAF1-A1AD4F1FDF44}"/>
                </a:ext>
              </a:extLst>
            </p:cNvPr>
            <p:cNvSpPr/>
            <p:nvPr/>
          </p:nvSpPr>
          <p:spPr>
            <a:xfrm>
              <a:off x="4375025" y="2027038"/>
              <a:ext cx="3441950" cy="2552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sz="1050"/>
            </a:p>
          </p:txBody>
        </p:sp>
        <p:sp>
          <p:nvSpPr>
            <p:cNvPr id="5" name="Right Triangle 4">
              <a:extLst>
                <a:ext uri="{FF2B5EF4-FFF2-40B4-BE49-F238E27FC236}">
                  <a16:creationId xmlns:a16="http://schemas.microsoft.com/office/drawing/2014/main" id="{94D985C6-CCEE-4D94-AD29-4062D1BDB2F9}"/>
                </a:ext>
              </a:extLst>
            </p:cNvPr>
            <p:cNvSpPr/>
            <p:nvPr/>
          </p:nvSpPr>
          <p:spPr>
            <a:xfrm flipV="1">
              <a:off x="6408967" y="4151402"/>
              <a:ext cx="969437" cy="78928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fontScale="77500" lnSpcReduction="20000"/>
            </a:bodyPr>
            <a:lstStyle/>
            <a:p>
              <a:pPr algn="ctr"/>
              <a:endParaRPr lang="en-US" sz="1050"/>
            </a:p>
          </p:txBody>
        </p:sp>
      </p:grpSp>
      <p:sp>
        <p:nvSpPr>
          <p:cNvPr id="6" name="Content Placeholder 2">
            <a:extLst>
              <a:ext uri="{FF2B5EF4-FFF2-40B4-BE49-F238E27FC236}">
                <a16:creationId xmlns:a16="http://schemas.microsoft.com/office/drawing/2014/main" id="{4BD52628-7EB0-4761-9D95-C2C8EB1113CC}"/>
              </a:ext>
            </a:extLst>
          </p:cNvPr>
          <p:cNvSpPr txBox="1">
            <a:spLocks/>
          </p:cNvSpPr>
          <p:nvPr/>
        </p:nvSpPr>
        <p:spPr>
          <a:xfrm>
            <a:off x="3352571" y="1733712"/>
            <a:ext cx="2510161" cy="1364017"/>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28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6600">
                <a:solidFill>
                  <a:schemeClr val="accent2"/>
                </a:solidFill>
              </a:rPr>
              <a:t>Q</a:t>
            </a:r>
            <a:r>
              <a:rPr lang="en-US" sz="6600" b="1">
                <a:solidFill>
                  <a:schemeClr val="accent4"/>
                </a:solidFill>
              </a:rPr>
              <a:t>&amp;</a:t>
            </a:r>
            <a:r>
              <a:rPr lang="en-US" sz="6600">
                <a:solidFill>
                  <a:schemeClr val="accent2"/>
                </a:solidFill>
              </a:rPr>
              <a:t>A</a:t>
            </a:r>
          </a:p>
        </p:txBody>
      </p:sp>
    </p:spTree>
    <p:extLst>
      <p:ext uri="{BB962C8B-B14F-4D97-AF65-F5344CB8AC3E}">
        <p14:creationId xmlns:p14="http://schemas.microsoft.com/office/powerpoint/2010/main" val="17886083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_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114301" y="220675"/>
            <a:ext cx="8913410" cy="466919"/>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6038625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_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84E46A-7D56-47A6-A88D-D05F8323EABA}"/>
              </a:ext>
            </a:extLst>
          </p:cNvPr>
          <p:cNvSpPr>
            <a:spLocks noGrp="1"/>
          </p:cNvSpPr>
          <p:nvPr>
            <p:ph idx="1"/>
          </p:nvPr>
        </p:nvSpPr>
        <p:spPr>
          <a:xfrm>
            <a:off x="116379" y="802387"/>
            <a:ext cx="8911243"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tx1"/>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Tx/>
              <a:tabLst/>
              <a:defRPr sz="1500" b="0">
                <a:solidFill>
                  <a:schemeClr val="tx1"/>
                </a:solidFill>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Tx/>
              <a:tabLst/>
              <a:defRPr sz="1500">
                <a:solidFill>
                  <a:schemeClr val="tx1"/>
                </a:solidFill>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Tx/>
              <a:tabLst/>
              <a:defRPr sz="1200">
                <a:solidFill>
                  <a:schemeClr val="tx1"/>
                </a:solidFill>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Tx/>
              <a:tabLst/>
              <a:defRPr sz="1200">
                <a:solidFill>
                  <a:schemeClr val="tx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6190D476-A51D-534B-B2F2-614229445069}"/>
              </a:ext>
            </a:extLst>
          </p:cNvPr>
          <p:cNvSpPr/>
          <p:nvPr/>
        </p:nvSpPr>
        <p:spPr>
          <a:xfrm>
            <a:off x="0" y="0"/>
            <a:ext cx="9144000" cy="697175"/>
          </a:xfrm>
          <a:prstGeom prst="rect">
            <a:avLst/>
          </a:prstGeom>
          <a:solidFill>
            <a:schemeClr val="accent3"/>
          </a:solidFill>
          <a:ln w="38100">
            <a:noFill/>
          </a:ln>
          <a:effectLst>
            <a:outerShdw blurRad="152400" dist="38100" dir="5400000" sx="102000" sy="102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FD649C1F-D427-47B1-B363-A4EB2CF32DA5}"/>
              </a:ext>
            </a:extLst>
          </p:cNvPr>
          <p:cNvSpPr>
            <a:spLocks noGrp="1"/>
          </p:cNvSpPr>
          <p:nvPr>
            <p:ph type="title"/>
          </p:nvPr>
        </p:nvSpPr>
        <p:spPr>
          <a:xfrm>
            <a:off x="1348740" y="220675"/>
            <a:ext cx="7678881" cy="466919"/>
          </a:xfrm>
          <a:prstGeom prst="rect">
            <a:avLst/>
          </a:prstGeom>
        </p:spPr>
        <p:txBody>
          <a:bodyPr>
            <a:noAutofit/>
          </a:bodyPr>
          <a:lstStyle>
            <a:lvl1pPr>
              <a:defRPr sz="2100" b="1" i="0" cap="all" baseline="0">
                <a:solidFill>
                  <a:schemeClr val="bg1"/>
                </a:solidFill>
                <a:latin typeface="Arial Black" panose="020B0604020202020204" pitchFamily="34" charset="0"/>
                <a:cs typeface="Arial Black" panose="020B0604020202020204"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F8C57B00-CB56-7649-95D9-4CA416694545}"/>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32015" t="9778" b="52440"/>
          <a:stretch/>
        </p:blipFill>
        <p:spPr>
          <a:xfrm>
            <a:off x="-1" y="0"/>
            <a:ext cx="1457326" cy="697175"/>
          </a:xfrm>
          <a:prstGeom prst="rect">
            <a:avLst/>
          </a:prstGeom>
        </p:spPr>
      </p:pic>
    </p:spTree>
    <p:extLst>
      <p:ext uri="{BB962C8B-B14F-4D97-AF65-F5344CB8AC3E}">
        <p14:creationId xmlns:p14="http://schemas.microsoft.com/office/powerpoint/2010/main" val="27976346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Header_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FFBAD9-B8D9-914A-8E62-CD9D523CF307}"/>
              </a:ext>
            </a:extLst>
          </p:cNvPr>
          <p:cNvSpPr/>
          <p:nvPr/>
        </p:nvSpPr>
        <p:spPr>
          <a:xfrm>
            <a:off x="0" y="0"/>
            <a:ext cx="381574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Picture Placeholder 4">
            <a:extLst>
              <a:ext uri="{FF2B5EF4-FFF2-40B4-BE49-F238E27FC236}">
                <a16:creationId xmlns:a16="http://schemas.microsoft.com/office/drawing/2014/main" id="{50275184-2402-CE4B-A93F-D672F83D1D07}"/>
              </a:ext>
            </a:extLst>
          </p:cNvPr>
          <p:cNvSpPr>
            <a:spLocks noGrp="1"/>
          </p:cNvSpPr>
          <p:nvPr>
            <p:ph type="pic" sz="quarter" idx="10"/>
          </p:nvPr>
        </p:nvSpPr>
        <p:spPr>
          <a:xfrm>
            <a:off x="3815746" y="0"/>
            <a:ext cx="5328254" cy="5149723"/>
          </a:xfrm>
          <a:prstGeom prst="rect">
            <a:avLst/>
          </a:prstGeo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D98CC63B-8CF6-4150-BDEE-2EC0485952F3}"/>
              </a:ext>
            </a:extLst>
          </p:cNvPr>
          <p:cNvSpPr>
            <a:spLocks noGrp="1"/>
          </p:cNvSpPr>
          <p:nvPr>
            <p:ph type="ctrTitle" hasCustomPrompt="1"/>
          </p:nvPr>
        </p:nvSpPr>
        <p:spPr>
          <a:xfrm>
            <a:off x="493577" y="1907611"/>
            <a:ext cx="3260420" cy="1778564"/>
          </a:xfrm>
          <a:prstGeom prst="rect">
            <a:avLst/>
          </a:prstGeom>
        </p:spPr>
        <p:txBody>
          <a:bodyPr anchor="b">
            <a:noAutofit/>
          </a:bodyPr>
          <a:lstStyle>
            <a:lvl1pPr algn="l">
              <a:defRPr sz="2700" b="1" i="0" cap="all" baseline="0">
                <a:solidFill>
                  <a:schemeClr val="bg1"/>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E935FCB6-F57E-4599-A6E1-31F82D3C9549}"/>
              </a:ext>
            </a:extLst>
          </p:cNvPr>
          <p:cNvSpPr>
            <a:spLocks noGrp="1"/>
          </p:cNvSpPr>
          <p:nvPr>
            <p:ph type="subTitle" idx="1" hasCustomPrompt="1"/>
          </p:nvPr>
        </p:nvSpPr>
        <p:spPr>
          <a:xfrm>
            <a:off x="493576" y="3767367"/>
            <a:ext cx="2592524" cy="1233406"/>
          </a:xfrm>
          <a:prstGeom prst="rect">
            <a:avLst/>
          </a:prstGeom>
        </p:spPr>
        <p:txBody>
          <a:bodyPr>
            <a:noAutofit/>
          </a:bodyPr>
          <a:lstStyle>
            <a:lvl1pPr marL="0" indent="0" algn="l">
              <a:buNone/>
              <a:defRPr sz="1800">
                <a:solidFill>
                  <a:schemeClr val="bg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4290003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Header_2">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96BC25E4-FC79-734F-B740-F7C2B1ED0EE8}"/>
              </a:ext>
            </a:extLst>
          </p:cNvPr>
          <p:cNvSpPr>
            <a:spLocks noGrp="1"/>
          </p:cNvSpPr>
          <p:nvPr>
            <p:ph type="pic" sz="quarter" idx="10"/>
          </p:nvPr>
        </p:nvSpPr>
        <p:spPr>
          <a:xfrm>
            <a:off x="-1" y="0"/>
            <a:ext cx="9144001" cy="3190461"/>
          </a:xfrm>
          <a:prstGeom prst="rect">
            <a:avLst/>
          </a:prstGeom>
        </p:spPr>
        <p:txBody>
          <a:bodyPr anchor="ctr"/>
          <a:lstStyle>
            <a:lvl1pPr algn="ctr">
              <a:defRPr/>
            </a:lvl1pPr>
          </a:lstStyle>
          <a:p>
            <a:r>
              <a:rPr lang="en-US"/>
              <a:t>Click icon to add picture</a:t>
            </a:r>
          </a:p>
        </p:txBody>
      </p:sp>
      <p:sp>
        <p:nvSpPr>
          <p:cNvPr id="6" name="Rectangle 5">
            <a:extLst>
              <a:ext uri="{FF2B5EF4-FFF2-40B4-BE49-F238E27FC236}">
                <a16:creationId xmlns:a16="http://schemas.microsoft.com/office/drawing/2014/main" id="{AEC97204-B50C-0547-AB45-7BDA877E545A}"/>
              </a:ext>
            </a:extLst>
          </p:cNvPr>
          <p:cNvSpPr/>
          <p:nvPr/>
        </p:nvSpPr>
        <p:spPr>
          <a:xfrm>
            <a:off x="-1" y="3190462"/>
            <a:ext cx="9144001" cy="1953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B9CC3BA4-A535-4987-A2AD-CB751583C3BE}"/>
              </a:ext>
            </a:extLst>
          </p:cNvPr>
          <p:cNvSpPr>
            <a:spLocks noGrp="1"/>
          </p:cNvSpPr>
          <p:nvPr>
            <p:ph type="title" hasCustomPrompt="1"/>
          </p:nvPr>
        </p:nvSpPr>
        <p:spPr>
          <a:xfrm>
            <a:off x="628650" y="1953039"/>
            <a:ext cx="7886700" cy="2139553"/>
          </a:xfrm>
          <a:prstGeom prst="rect">
            <a:avLst/>
          </a:prstGeom>
        </p:spPr>
        <p:txBody>
          <a:bodyPr anchor="b">
            <a:normAutofit/>
          </a:bodyPr>
          <a:lstStyle>
            <a:lvl1pPr>
              <a:defRPr sz="3300" cap="all" baseline="0">
                <a:solidFill>
                  <a:schemeClr val="bg1"/>
                </a:solidFill>
                <a:latin typeface="Arial" panose="020B0604020202020204" pitchFamily="34" charset="0"/>
                <a:cs typeface="Arial" panose="020B0604020202020204" pitchFamily="34" charset="0"/>
              </a:defRPr>
            </a:lvl1pPr>
          </a:lstStyle>
          <a:p>
            <a:r>
              <a:rPr lang="en-US"/>
              <a:t>CLICK TO EDIT SECTION TITLE</a:t>
            </a:r>
          </a:p>
        </p:txBody>
      </p:sp>
      <p:sp>
        <p:nvSpPr>
          <p:cNvPr id="3" name="Text Placeholder 2">
            <a:extLst>
              <a:ext uri="{FF2B5EF4-FFF2-40B4-BE49-F238E27FC236}">
                <a16:creationId xmlns:a16="http://schemas.microsoft.com/office/drawing/2014/main" id="{837641B3-75A5-4E6A-9BD8-623194F399B6}"/>
              </a:ext>
            </a:extLst>
          </p:cNvPr>
          <p:cNvSpPr>
            <a:spLocks noGrp="1"/>
          </p:cNvSpPr>
          <p:nvPr>
            <p:ph type="body" idx="1"/>
          </p:nvPr>
        </p:nvSpPr>
        <p:spPr>
          <a:xfrm>
            <a:off x="628650" y="4202776"/>
            <a:ext cx="7886700" cy="1035197"/>
          </a:xfrm>
          <a:prstGeom prst="rect">
            <a:avLst/>
          </a:prstGeom>
        </p:spPr>
        <p:txBody>
          <a:bodyPr>
            <a:noAutofit/>
          </a:bodyPr>
          <a:lstStyle>
            <a:lvl1pPr marL="0" indent="0">
              <a:buNone/>
              <a:defRPr sz="1800">
                <a:solidFill>
                  <a:schemeClr val="bg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9" name="Slide Number Placeholder 5">
            <a:extLst>
              <a:ext uri="{FF2B5EF4-FFF2-40B4-BE49-F238E27FC236}">
                <a16:creationId xmlns:a16="http://schemas.microsoft.com/office/drawing/2014/main" id="{288D655A-F409-4B88-ABDA-D00E7941ED6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66911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4_Section Header_2">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96BC25E4-FC79-734F-B740-F7C2B1ED0EE8}"/>
              </a:ext>
            </a:extLst>
          </p:cNvPr>
          <p:cNvSpPr>
            <a:spLocks noGrp="1"/>
          </p:cNvSpPr>
          <p:nvPr>
            <p:ph type="pic" sz="quarter" idx="10"/>
          </p:nvPr>
        </p:nvSpPr>
        <p:spPr>
          <a:xfrm>
            <a:off x="-1" y="0"/>
            <a:ext cx="9144001" cy="3190461"/>
          </a:xfrm>
          <a:prstGeom prst="rect">
            <a:avLst/>
          </a:prstGeom>
        </p:spPr>
        <p:txBody>
          <a:bodyPr anchor="ctr"/>
          <a:lstStyle>
            <a:lvl1pPr algn="ctr">
              <a:defRPr/>
            </a:lvl1pPr>
          </a:lstStyle>
          <a:p>
            <a:r>
              <a:rPr lang="en-US"/>
              <a:t>Click icon to add picture</a:t>
            </a:r>
          </a:p>
        </p:txBody>
      </p:sp>
      <p:sp>
        <p:nvSpPr>
          <p:cNvPr id="6" name="Rectangle 5">
            <a:extLst>
              <a:ext uri="{FF2B5EF4-FFF2-40B4-BE49-F238E27FC236}">
                <a16:creationId xmlns:a16="http://schemas.microsoft.com/office/drawing/2014/main" id="{AEC97204-B50C-0547-AB45-7BDA877E545A}"/>
              </a:ext>
            </a:extLst>
          </p:cNvPr>
          <p:cNvSpPr/>
          <p:nvPr/>
        </p:nvSpPr>
        <p:spPr>
          <a:xfrm>
            <a:off x="-1" y="3190462"/>
            <a:ext cx="9144001" cy="1953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B9CC3BA4-A535-4987-A2AD-CB751583C3BE}"/>
              </a:ext>
            </a:extLst>
          </p:cNvPr>
          <p:cNvSpPr>
            <a:spLocks noGrp="1"/>
          </p:cNvSpPr>
          <p:nvPr>
            <p:ph type="title" hasCustomPrompt="1"/>
          </p:nvPr>
        </p:nvSpPr>
        <p:spPr>
          <a:xfrm>
            <a:off x="628650" y="1953039"/>
            <a:ext cx="7886700" cy="2139553"/>
          </a:xfrm>
          <a:prstGeom prst="rect">
            <a:avLst/>
          </a:prstGeom>
        </p:spPr>
        <p:txBody>
          <a:bodyPr anchor="b">
            <a:normAutofit/>
          </a:bodyPr>
          <a:lstStyle>
            <a:lvl1pPr>
              <a:defRPr sz="3300" cap="all" baseline="0">
                <a:solidFill>
                  <a:schemeClr val="bg1"/>
                </a:solidFill>
                <a:latin typeface="Arial" panose="020B0604020202020204" pitchFamily="34" charset="0"/>
                <a:cs typeface="Arial" panose="020B0604020202020204" pitchFamily="34" charset="0"/>
              </a:defRPr>
            </a:lvl1pPr>
          </a:lstStyle>
          <a:p>
            <a:r>
              <a:rPr lang="en-US"/>
              <a:t>CLICK TO EDIT SECTION TITLE</a:t>
            </a:r>
          </a:p>
        </p:txBody>
      </p:sp>
      <p:sp>
        <p:nvSpPr>
          <p:cNvPr id="3" name="Text Placeholder 2">
            <a:extLst>
              <a:ext uri="{FF2B5EF4-FFF2-40B4-BE49-F238E27FC236}">
                <a16:creationId xmlns:a16="http://schemas.microsoft.com/office/drawing/2014/main" id="{837641B3-75A5-4E6A-9BD8-623194F399B6}"/>
              </a:ext>
            </a:extLst>
          </p:cNvPr>
          <p:cNvSpPr>
            <a:spLocks noGrp="1"/>
          </p:cNvSpPr>
          <p:nvPr>
            <p:ph type="body" idx="1"/>
          </p:nvPr>
        </p:nvSpPr>
        <p:spPr>
          <a:xfrm>
            <a:off x="628650" y="4202776"/>
            <a:ext cx="7886700" cy="1035197"/>
          </a:xfrm>
          <a:prstGeom prst="rect">
            <a:avLst/>
          </a:prstGeom>
        </p:spPr>
        <p:txBody>
          <a:bodyPr>
            <a:noAutofit/>
          </a:bodyPr>
          <a:lstStyle>
            <a:lvl1pPr marL="0" indent="0">
              <a:buNone/>
              <a:defRPr sz="1800">
                <a:solidFill>
                  <a:schemeClr val="bg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9" name="Slide Number Placeholder 5">
            <a:extLst>
              <a:ext uri="{FF2B5EF4-FFF2-40B4-BE49-F238E27FC236}">
                <a16:creationId xmlns:a16="http://schemas.microsoft.com/office/drawing/2014/main" id="{288D655A-F409-4B88-ABDA-D00E7941ED6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78595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Section Header_2">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96BC25E4-FC79-734F-B740-F7C2B1ED0EE8}"/>
              </a:ext>
            </a:extLst>
          </p:cNvPr>
          <p:cNvSpPr>
            <a:spLocks noGrp="1"/>
          </p:cNvSpPr>
          <p:nvPr>
            <p:ph type="pic" sz="quarter" idx="10"/>
          </p:nvPr>
        </p:nvSpPr>
        <p:spPr>
          <a:xfrm>
            <a:off x="-1" y="0"/>
            <a:ext cx="9144001" cy="3190461"/>
          </a:xfrm>
          <a:prstGeom prst="rect">
            <a:avLst/>
          </a:prstGeom>
        </p:spPr>
        <p:txBody>
          <a:bodyPr anchor="ctr"/>
          <a:lstStyle>
            <a:lvl1pPr algn="ctr">
              <a:defRPr/>
            </a:lvl1pPr>
          </a:lstStyle>
          <a:p>
            <a:r>
              <a:rPr lang="en-US"/>
              <a:t>Click icon to add picture</a:t>
            </a:r>
          </a:p>
        </p:txBody>
      </p:sp>
      <p:sp>
        <p:nvSpPr>
          <p:cNvPr id="6" name="Rectangle 5">
            <a:extLst>
              <a:ext uri="{FF2B5EF4-FFF2-40B4-BE49-F238E27FC236}">
                <a16:creationId xmlns:a16="http://schemas.microsoft.com/office/drawing/2014/main" id="{AEC97204-B50C-0547-AB45-7BDA877E545A}"/>
              </a:ext>
            </a:extLst>
          </p:cNvPr>
          <p:cNvSpPr/>
          <p:nvPr/>
        </p:nvSpPr>
        <p:spPr>
          <a:xfrm>
            <a:off x="-1" y="3190462"/>
            <a:ext cx="9144001" cy="19530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B9CC3BA4-A535-4987-A2AD-CB751583C3BE}"/>
              </a:ext>
            </a:extLst>
          </p:cNvPr>
          <p:cNvSpPr>
            <a:spLocks noGrp="1"/>
          </p:cNvSpPr>
          <p:nvPr>
            <p:ph type="title" hasCustomPrompt="1"/>
          </p:nvPr>
        </p:nvSpPr>
        <p:spPr>
          <a:xfrm>
            <a:off x="628650" y="1953039"/>
            <a:ext cx="7886700" cy="2139553"/>
          </a:xfrm>
          <a:prstGeom prst="rect">
            <a:avLst/>
          </a:prstGeom>
        </p:spPr>
        <p:txBody>
          <a:bodyPr anchor="b">
            <a:noAutofit/>
          </a:bodyPr>
          <a:lstStyle>
            <a:lvl1pPr>
              <a:defRPr sz="3300" cap="all" baseline="0">
                <a:solidFill>
                  <a:schemeClr val="tx1"/>
                </a:solidFill>
                <a:latin typeface="Arial" panose="020B0604020202020204" pitchFamily="34" charset="0"/>
                <a:cs typeface="Arial" panose="020B0604020202020204" pitchFamily="34" charset="0"/>
              </a:defRPr>
            </a:lvl1pPr>
          </a:lstStyle>
          <a:p>
            <a:r>
              <a:rPr lang="en-US"/>
              <a:t>CLICK TO EDIT SECTION TITLE</a:t>
            </a:r>
          </a:p>
        </p:txBody>
      </p:sp>
      <p:sp>
        <p:nvSpPr>
          <p:cNvPr id="3" name="Text Placeholder 2">
            <a:extLst>
              <a:ext uri="{FF2B5EF4-FFF2-40B4-BE49-F238E27FC236}">
                <a16:creationId xmlns:a16="http://schemas.microsoft.com/office/drawing/2014/main" id="{837641B3-75A5-4E6A-9BD8-623194F399B6}"/>
              </a:ext>
            </a:extLst>
          </p:cNvPr>
          <p:cNvSpPr>
            <a:spLocks noGrp="1"/>
          </p:cNvSpPr>
          <p:nvPr>
            <p:ph type="body" idx="1"/>
          </p:nvPr>
        </p:nvSpPr>
        <p:spPr>
          <a:xfrm>
            <a:off x="628650" y="4202776"/>
            <a:ext cx="7886700" cy="1035197"/>
          </a:xfrm>
          <a:prstGeom prst="rect">
            <a:avLst/>
          </a:prstGeom>
        </p:spPr>
        <p:txBody>
          <a:bodyPr>
            <a:no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9" name="Slide Number Placeholder 5">
            <a:extLst>
              <a:ext uri="{FF2B5EF4-FFF2-40B4-BE49-F238E27FC236}">
                <a16:creationId xmlns:a16="http://schemas.microsoft.com/office/drawing/2014/main" id="{288D655A-F409-4B88-ABDA-D00E7941ED6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94384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Section Header_2">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96BC25E4-FC79-734F-B740-F7C2B1ED0EE8}"/>
              </a:ext>
            </a:extLst>
          </p:cNvPr>
          <p:cNvSpPr>
            <a:spLocks noGrp="1"/>
          </p:cNvSpPr>
          <p:nvPr>
            <p:ph type="pic" sz="quarter" idx="10"/>
          </p:nvPr>
        </p:nvSpPr>
        <p:spPr>
          <a:xfrm>
            <a:off x="-1" y="0"/>
            <a:ext cx="9144001" cy="3190461"/>
          </a:xfrm>
          <a:prstGeom prst="rect">
            <a:avLst/>
          </a:prstGeom>
        </p:spPr>
        <p:txBody>
          <a:bodyPr anchor="ctr"/>
          <a:lstStyle>
            <a:lvl1pPr algn="ctr">
              <a:defRPr/>
            </a:lvl1pPr>
          </a:lstStyle>
          <a:p>
            <a:r>
              <a:rPr lang="en-US"/>
              <a:t>Click icon to add picture</a:t>
            </a:r>
          </a:p>
        </p:txBody>
      </p:sp>
      <p:sp>
        <p:nvSpPr>
          <p:cNvPr id="6" name="Rectangle 5">
            <a:extLst>
              <a:ext uri="{FF2B5EF4-FFF2-40B4-BE49-F238E27FC236}">
                <a16:creationId xmlns:a16="http://schemas.microsoft.com/office/drawing/2014/main" id="{AEC97204-B50C-0547-AB45-7BDA877E545A}"/>
              </a:ext>
            </a:extLst>
          </p:cNvPr>
          <p:cNvSpPr/>
          <p:nvPr/>
        </p:nvSpPr>
        <p:spPr>
          <a:xfrm>
            <a:off x="-1" y="3190462"/>
            <a:ext cx="9144001" cy="1953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B9CC3BA4-A535-4987-A2AD-CB751583C3BE}"/>
              </a:ext>
            </a:extLst>
          </p:cNvPr>
          <p:cNvSpPr>
            <a:spLocks noGrp="1"/>
          </p:cNvSpPr>
          <p:nvPr>
            <p:ph type="title" hasCustomPrompt="1"/>
          </p:nvPr>
        </p:nvSpPr>
        <p:spPr>
          <a:xfrm>
            <a:off x="628650" y="1953039"/>
            <a:ext cx="7886700" cy="2139553"/>
          </a:xfrm>
          <a:prstGeom prst="rect">
            <a:avLst/>
          </a:prstGeom>
        </p:spPr>
        <p:txBody>
          <a:bodyPr anchor="b">
            <a:normAutofit/>
          </a:bodyPr>
          <a:lstStyle>
            <a:lvl1pPr>
              <a:defRPr sz="3300" cap="all" baseline="0">
                <a:solidFill>
                  <a:schemeClr val="bg1"/>
                </a:solidFill>
                <a:latin typeface="Arial" panose="020B0604020202020204" pitchFamily="34" charset="0"/>
                <a:cs typeface="Arial" panose="020B0604020202020204" pitchFamily="34" charset="0"/>
              </a:defRPr>
            </a:lvl1pPr>
          </a:lstStyle>
          <a:p>
            <a:r>
              <a:rPr lang="en-US"/>
              <a:t>CLICK TO EDIT SECTION TITLE</a:t>
            </a:r>
          </a:p>
        </p:txBody>
      </p:sp>
      <p:sp>
        <p:nvSpPr>
          <p:cNvPr id="3" name="Text Placeholder 2">
            <a:extLst>
              <a:ext uri="{FF2B5EF4-FFF2-40B4-BE49-F238E27FC236}">
                <a16:creationId xmlns:a16="http://schemas.microsoft.com/office/drawing/2014/main" id="{837641B3-75A5-4E6A-9BD8-623194F399B6}"/>
              </a:ext>
            </a:extLst>
          </p:cNvPr>
          <p:cNvSpPr>
            <a:spLocks noGrp="1"/>
          </p:cNvSpPr>
          <p:nvPr>
            <p:ph type="body" idx="1"/>
          </p:nvPr>
        </p:nvSpPr>
        <p:spPr>
          <a:xfrm>
            <a:off x="628650" y="4202776"/>
            <a:ext cx="7886700" cy="1035197"/>
          </a:xfrm>
          <a:prstGeom prst="rect">
            <a:avLst/>
          </a:prstGeom>
        </p:spPr>
        <p:txBody>
          <a:bodyPr>
            <a:noAutofit/>
          </a:bodyPr>
          <a:lstStyle>
            <a:lvl1pPr marL="0" indent="0">
              <a:buNone/>
              <a:defRPr sz="1800">
                <a:solidFill>
                  <a:schemeClr val="bg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9" name="Slide Number Placeholder 5">
            <a:extLst>
              <a:ext uri="{FF2B5EF4-FFF2-40B4-BE49-F238E27FC236}">
                <a16:creationId xmlns:a16="http://schemas.microsoft.com/office/drawing/2014/main" id="{288D655A-F409-4B88-ABDA-D00E7941ED6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7299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Slid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C1A6F3-8EEE-46DC-ACF6-A69A763A2FD0}"/>
              </a:ext>
            </a:extLst>
          </p:cNvPr>
          <p:cNvSpPr/>
          <p:nvPr/>
        </p:nvSpPr>
        <p:spPr>
          <a:xfrm>
            <a:off x="-7144" y="0"/>
            <a:ext cx="2655482" cy="5143500"/>
          </a:xfrm>
          <a:prstGeom prst="rect">
            <a:avLst/>
          </a:prstGeom>
          <a:solidFill>
            <a:schemeClr val="accent2"/>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050"/>
          </a:p>
        </p:txBody>
      </p:sp>
      <p:sp>
        <p:nvSpPr>
          <p:cNvPr id="10" name="Text Placeholder 9">
            <a:extLst>
              <a:ext uri="{FF2B5EF4-FFF2-40B4-BE49-F238E27FC236}">
                <a16:creationId xmlns:a16="http://schemas.microsoft.com/office/drawing/2014/main" id="{962AA2AE-803A-49E4-B2F8-3D8A22BFB6CC}"/>
              </a:ext>
            </a:extLst>
          </p:cNvPr>
          <p:cNvSpPr>
            <a:spLocks noGrp="1"/>
          </p:cNvSpPr>
          <p:nvPr>
            <p:ph type="body" sz="quarter" idx="11"/>
          </p:nvPr>
        </p:nvSpPr>
        <p:spPr>
          <a:xfrm>
            <a:off x="3452812" y="4351735"/>
            <a:ext cx="5557838" cy="488156"/>
          </a:xfrm>
        </p:spPr>
        <p:txBody>
          <a:bodyPr anchor="ctr">
            <a:normAutofit/>
          </a:bodyPr>
          <a:lstStyle>
            <a:lvl1pPr>
              <a:defRPr sz="2700" b="1" i="0">
                <a:ln>
                  <a:solidFill>
                    <a:schemeClr val="accent1"/>
                  </a:solidFill>
                </a:ln>
                <a:latin typeface="Ink Free" panose="03080402000500000000" pitchFamily="66" charset="0"/>
              </a:defRPr>
            </a:lvl1pPr>
          </a:lstStyle>
          <a:p>
            <a:pPr lvl="0"/>
            <a:r>
              <a:rPr lang="en-US"/>
              <a:t>Click to edit Master text styles</a:t>
            </a:r>
          </a:p>
        </p:txBody>
      </p:sp>
      <p:sp>
        <p:nvSpPr>
          <p:cNvPr id="8" name="Title 7">
            <a:extLst>
              <a:ext uri="{FF2B5EF4-FFF2-40B4-BE49-F238E27FC236}">
                <a16:creationId xmlns:a16="http://schemas.microsoft.com/office/drawing/2014/main" id="{70403F1B-DDD0-4785-9456-881E846D8BFF}"/>
              </a:ext>
            </a:extLst>
          </p:cNvPr>
          <p:cNvSpPr>
            <a:spLocks noGrp="1"/>
          </p:cNvSpPr>
          <p:nvPr>
            <p:ph type="title"/>
          </p:nvPr>
        </p:nvSpPr>
        <p:spPr>
          <a:xfrm>
            <a:off x="357992" y="1443372"/>
            <a:ext cx="3229544" cy="1523937"/>
          </a:xfrm>
        </p:spPr>
        <p:txBody>
          <a:bodyPr>
            <a:noAutofit/>
          </a:bodyPr>
          <a:lstStyle>
            <a:lvl1pPr algn="l">
              <a:defRPr sz="3600" cap="all" baseline="0">
                <a:solidFill>
                  <a:schemeClr val="bg1"/>
                </a:solidFill>
              </a:defRPr>
            </a:lvl1pPr>
          </a:lstStyle>
          <a:p>
            <a:r>
              <a:rPr lang="en-US"/>
              <a:t>Click to edit Master title style</a:t>
            </a:r>
          </a:p>
        </p:txBody>
      </p:sp>
      <p:sp>
        <p:nvSpPr>
          <p:cNvPr id="12" name="Content Placeholder 11">
            <a:extLst>
              <a:ext uri="{FF2B5EF4-FFF2-40B4-BE49-F238E27FC236}">
                <a16:creationId xmlns:a16="http://schemas.microsoft.com/office/drawing/2014/main" id="{6B72C7F0-093D-49BE-AAC1-80354CAA1CF1}"/>
              </a:ext>
            </a:extLst>
          </p:cNvPr>
          <p:cNvSpPr>
            <a:spLocks noGrp="1"/>
          </p:cNvSpPr>
          <p:nvPr>
            <p:ph sz="quarter" idx="12" hasCustomPrompt="1"/>
          </p:nvPr>
        </p:nvSpPr>
        <p:spPr>
          <a:xfrm>
            <a:off x="357993" y="3046516"/>
            <a:ext cx="3229543" cy="581846"/>
          </a:xfrm>
        </p:spPr>
        <p:txBody>
          <a:bodyPr>
            <a:noAutofit/>
          </a:bodyPr>
          <a:lstStyle>
            <a:lvl1pPr algn="l">
              <a:defRPr cap="all" baseline="0">
                <a:solidFill>
                  <a:schemeClr val="tx1">
                    <a:lumMod val="50000"/>
                    <a:lumOff val="50000"/>
                  </a:schemeClr>
                </a:solidFill>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D2BA19F8-E216-41B3-9131-4B03796F937F}"/>
              </a:ext>
            </a:extLst>
          </p:cNvPr>
          <p:cNvSpPr>
            <a:spLocks noGrp="1"/>
          </p:cNvSpPr>
          <p:nvPr>
            <p:ph type="pic" sz="quarter" idx="13"/>
          </p:nvPr>
        </p:nvSpPr>
        <p:spPr>
          <a:xfrm>
            <a:off x="2655481" y="0"/>
            <a:ext cx="6488519" cy="4233863"/>
          </a:xfrm>
        </p:spPr>
        <p:txBody>
          <a:bodyPr/>
          <a:lstStyle/>
          <a:p>
            <a:r>
              <a:rPr lang="en-US"/>
              <a:t>Click icon to add picture</a:t>
            </a:r>
          </a:p>
        </p:txBody>
      </p:sp>
    </p:spTree>
    <p:extLst>
      <p:ext uri="{BB962C8B-B14F-4D97-AF65-F5344CB8AC3E}">
        <p14:creationId xmlns:p14="http://schemas.microsoft.com/office/powerpoint/2010/main" val="1464796847"/>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Section Header_2">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96BC25E4-FC79-734F-B740-F7C2B1ED0EE8}"/>
              </a:ext>
            </a:extLst>
          </p:cNvPr>
          <p:cNvSpPr>
            <a:spLocks noGrp="1"/>
          </p:cNvSpPr>
          <p:nvPr>
            <p:ph type="pic" sz="quarter" idx="10"/>
          </p:nvPr>
        </p:nvSpPr>
        <p:spPr>
          <a:xfrm>
            <a:off x="-1" y="0"/>
            <a:ext cx="9144001" cy="3190461"/>
          </a:xfrm>
          <a:prstGeom prst="rect">
            <a:avLst/>
          </a:prstGeom>
        </p:spPr>
        <p:txBody>
          <a:bodyPr anchor="ctr"/>
          <a:lstStyle>
            <a:lvl1pPr algn="ctr">
              <a:defRPr/>
            </a:lvl1pPr>
          </a:lstStyle>
          <a:p>
            <a:r>
              <a:rPr lang="en-US"/>
              <a:t>Click icon to add picture</a:t>
            </a:r>
          </a:p>
        </p:txBody>
      </p:sp>
      <p:sp>
        <p:nvSpPr>
          <p:cNvPr id="6" name="Rectangle 5">
            <a:extLst>
              <a:ext uri="{FF2B5EF4-FFF2-40B4-BE49-F238E27FC236}">
                <a16:creationId xmlns:a16="http://schemas.microsoft.com/office/drawing/2014/main" id="{AEC97204-B50C-0547-AB45-7BDA877E545A}"/>
              </a:ext>
            </a:extLst>
          </p:cNvPr>
          <p:cNvSpPr/>
          <p:nvPr/>
        </p:nvSpPr>
        <p:spPr>
          <a:xfrm>
            <a:off x="-1" y="3190462"/>
            <a:ext cx="9144001" cy="19530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B9CC3BA4-A535-4987-A2AD-CB751583C3BE}"/>
              </a:ext>
            </a:extLst>
          </p:cNvPr>
          <p:cNvSpPr>
            <a:spLocks noGrp="1"/>
          </p:cNvSpPr>
          <p:nvPr>
            <p:ph type="title" hasCustomPrompt="1"/>
          </p:nvPr>
        </p:nvSpPr>
        <p:spPr>
          <a:xfrm>
            <a:off x="628650" y="1953039"/>
            <a:ext cx="7886700" cy="2139553"/>
          </a:xfrm>
          <a:prstGeom prst="rect">
            <a:avLst/>
          </a:prstGeom>
        </p:spPr>
        <p:txBody>
          <a:bodyPr anchor="b">
            <a:noAutofit/>
          </a:bodyPr>
          <a:lstStyle>
            <a:lvl1pPr>
              <a:defRPr sz="3300" cap="all" baseline="0">
                <a:solidFill>
                  <a:schemeClr val="tx1"/>
                </a:solidFill>
                <a:latin typeface="Arial" panose="020B0604020202020204" pitchFamily="34" charset="0"/>
                <a:cs typeface="Arial" panose="020B0604020202020204" pitchFamily="34" charset="0"/>
              </a:defRPr>
            </a:lvl1pPr>
          </a:lstStyle>
          <a:p>
            <a:r>
              <a:rPr lang="en-US"/>
              <a:t>CLICK TO EDIT SECTION TITLE</a:t>
            </a:r>
          </a:p>
        </p:txBody>
      </p:sp>
      <p:sp>
        <p:nvSpPr>
          <p:cNvPr id="3" name="Text Placeholder 2">
            <a:extLst>
              <a:ext uri="{FF2B5EF4-FFF2-40B4-BE49-F238E27FC236}">
                <a16:creationId xmlns:a16="http://schemas.microsoft.com/office/drawing/2014/main" id="{837641B3-75A5-4E6A-9BD8-623194F399B6}"/>
              </a:ext>
            </a:extLst>
          </p:cNvPr>
          <p:cNvSpPr>
            <a:spLocks noGrp="1"/>
          </p:cNvSpPr>
          <p:nvPr>
            <p:ph type="body" idx="1"/>
          </p:nvPr>
        </p:nvSpPr>
        <p:spPr>
          <a:xfrm>
            <a:off x="628650" y="4202776"/>
            <a:ext cx="7886700" cy="1035197"/>
          </a:xfrm>
          <a:prstGeom prst="rect">
            <a:avLst/>
          </a:prstGeom>
        </p:spPr>
        <p:txBody>
          <a:bodyPr>
            <a:no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9" name="Slide Number Placeholder 5">
            <a:extLst>
              <a:ext uri="{FF2B5EF4-FFF2-40B4-BE49-F238E27FC236}">
                <a16:creationId xmlns:a16="http://schemas.microsoft.com/office/drawing/2014/main" id="{288D655A-F409-4B88-ABDA-D00E7941ED6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53510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 Section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CC6D394-AEDD-4311-9202-539087E7C13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82319" y="1591225"/>
            <a:ext cx="1847718" cy="1590562"/>
          </a:xfrm>
          <a:prstGeom prst="rect">
            <a:avLst/>
          </a:prstGeom>
          <a:effectLst/>
        </p:spPr>
      </p:pic>
      <p:pic>
        <p:nvPicPr>
          <p:cNvPr id="17" name="Picture 16">
            <a:extLst>
              <a:ext uri="{FF2B5EF4-FFF2-40B4-BE49-F238E27FC236}">
                <a16:creationId xmlns:a16="http://schemas.microsoft.com/office/drawing/2014/main" id="{884C2CF0-DE64-4659-B6E1-12B1D46FBAE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592648" y="1591225"/>
            <a:ext cx="1847718" cy="1590562"/>
          </a:xfrm>
          <a:prstGeom prst="rect">
            <a:avLst/>
          </a:prstGeom>
          <a:effectLst/>
        </p:spPr>
      </p:pic>
      <p:pic>
        <p:nvPicPr>
          <p:cNvPr id="18" name="Picture 17">
            <a:extLst>
              <a:ext uri="{FF2B5EF4-FFF2-40B4-BE49-F238E27FC236}">
                <a16:creationId xmlns:a16="http://schemas.microsoft.com/office/drawing/2014/main" id="{70A0202A-BA76-46B6-94EE-3FD5DD1953D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502977" y="1593756"/>
            <a:ext cx="1847718" cy="1590562"/>
          </a:xfrm>
          <a:prstGeom prst="rect">
            <a:avLst/>
          </a:prstGeom>
          <a:effectLst/>
        </p:spPr>
      </p:pic>
      <p:pic>
        <p:nvPicPr>
          <p:cNvPr id="19" name="Picture 18">
            <a:extLst>
              <a:ext uri="{FF2B5EF4-FFF2-40B4-BE49-F238E27FC236}">
                <a16:creationId xmlns:a16="http://schemas.microsoft.com/office/drawing/2014/main" id="{9F075098-8B4C-48CF-BA38-7B3EC4D4937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413306" y="1593756"/>
            <a:ext cx="1847718" cy="1590562"/>
          </a:xfrm>
          <a:prstGeom prst="rect">
            <a:avLst/>
          </a:prstGeom>
          <a:effectLst/>
        </p:spPr>
      </p:pic>
      <p:sp>
        <p:nvSpPr>
          <p:cNvPr id="5" name="Picture Placeholder 4">
            <a:extLst>
              <a:ext uri="{FF2B5EF4-FFF2-40B4-BE49-F238E27FC236}">
                <a16:creationId xmlns:a16="http://schemas.microsoft.com/office/drawing/2014/main" id="{2D1B408F-96F9-0449-9391-E4BEBFE920DE}"/>
              </a:ext>
            </a:extLst>
          </p:cNvPr>
          <p:cNvSpPr>
            <a:spLocks noGrp="1"/>
          </p:cNvSpPr>
          <p:nvPr>
            <p:ph type="pic" sz="quarter" idx="10"/>
          </p:nvPr>
        </p:nvSpPr>
        <p:spPr>
          <a:xfrm>
            <a:off x="816881" y="1623392"/>
            <a:ext cx="1474470" cy="1474470"/>
          </a:xfrm>
          <a:prstGeom prst="ellipse">
            <a:avLst/>
          </a:prstGeo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FD649C1F-D427-47B1-B363-A4EB2CF32DA5}"/>
              </a:ext>
            </a:extLst>
          </p:cNvPr>
          <p:cNvSpPr>
            <a:spLocks noGrp="1"/>
          </p:cNvSpPr>
          <p:nvPr>
            <p:ph type="title" hasCustomPrompt="1"/>
          </p:nvPr>
        </p:nvSpPr>
        <p:spPr>
          <a:xfrm>
            <a:off x="682319" y="1074653"/>
            <a:ext cx="7570764" cy="466919"/>
          </a:xfrm>
          <a:prstGeom prst="rect">
            <a:avLst/>
          </a:prstGeom>
        </p:spPr>
        <p:txBody>
          <a:bodyPr>
            <a:noAutofit/>
          </a:bodyPr>
          <a:lstStyle>
            <a:lvl1pPr algn="ct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SINGLE LINE TITLE</a:t>
            </a:r>
          </a:p>
        </p:txBody>
      </p:sp>
      <p:sp>
        <p:nvSpPr>
          <p:cNvPr id="23" name="Text Placeholder 20">
            <a:extLst>
              <a:ext uri="{FF2B5EF4-FFF2-40B4-BE49-F238E27FC236}">
                <a16:creationId xmlns:a16="http://schemas.microsoft.com/office/drawing/2014/main" id="{F81C1C5A-E604-D141-8E1C-65A9D2D42202}"/>
              </a:ext>
            </a:extLst>
          </p:cNvPr>
          <p:cNvSpPr>
            <a:spLocks noGrp="1"/>
          </p:cNvSpPr>
          <p:nvPr>
            <p:ph type="body" sz="quarter" idx="11" hasCustomPrompt="1"/>
          </p:nvPr>
        </p:nvSpPr>
        <p:spPr>
          <a:xfrm>
            <a:off x="816880" y="3209561"/>
            <a:ext cx="1461401" cy="320663"/>
          </a:xfrm>
          <a:prstGeom prst="rect">
            <a:avLst/>
          </a:prstGeom>
        </p:spPr>
        <p:txBody>
          <a:bodyPr>
            <a:noAutofit/>
          </a:bodyPr>
          <a:lstStyle>
            <a:lvl1pPr marL="0" indent="0" algn="ctr">
              <a:spcBef>
                <a:spcPts val="0"/>
              </a:spcBef>
              <a:buFontTx/>
              <a:buNone/>
              <a:defRPr sz="1200" b="1" cap="none" baseline="0">
                <a:solidFill>
                  <a:schemeClr val="accent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a:t>
            </a:r>
          </a:p>
        </p:txBody>
      </p:sp>
      <p:sp>
        <p:nvSpPr>
          <p:cNvPr id="24" name="Text Placeholder 5">
            <a:extLst>
              <a:ext uri="{FF2B5EF4-FFF2-40B4-BE49-F238E27FC236}">
                <a16:creationId xmlns:a16="http://schemas.microsoft.com/office/drawing/2014/main" id="{2494CD96-097D-0849-853F-DF9F6903A792}"/>
              </a:ext>
            </a:extLst>
          </p:cNvPr>
          <p:cNvSpPr>
            <a:spLocks noGrp="1"/>
          </p:cNvSpPr>
          <p:nvPr>
            <p:ph type="body" sz="quarter" idx="13"/>
          </p:nvPr>
        </p:nvSpPr>
        <p:spPr>
          <a:xfrm>
            <a:off x="816880" y="3551635"/>
            <a:ext cx="1461149" cy="732641"/>
          </a:xfrm>
          <a:prstGeom prst="rect">
            <a:avLst/>
          </a:prstGeom>
        </p:spPr>
        <p:txBody>
          <a:bodyPr>
            <a:noAutofit/>
          </a:bodyPr>
          <a:lstStyle>
            <a:lvl1pPr marL="0" indent="0" algn="ctr">
              <a:buFontTx/>
              <a:buNone/>
              <a:defRPr sz="1050" b="0">
                <a:solidFill>
                  <a:schemeClr val="tx1"/>
                </a:solidFill>
              </a:defRPr>
            </a:lvl1pPr>
            <a:lvl2pPr marL="342900" indent="0" algn="ctr">
              <a:buFontTx/>
              <a:buNone/>
              <a:defRPr sz="1350"/>
            </a:lvl2pPr>
            <a:lvl3pPr marL="685800" indent="0" algn="ctr">
              <a:buFontTx/>
              <a:buNone/>
              <a:defRPr sz="1200"/>
            </a:lvl3pPr>
            <a:lvl4pPr marL="1028700" indent="0" algn="ctr">
              <a:buFontTx/>
              <a:buNone/>
              <a:defRPr sz="1050"/>
            </a:lvl4pPr>
            <a:lvl5pPr marL="1371600" indent="0" algn="ctr">
              <a:buFontTx/>
              <a:buNone/>
              <a:defRPr sz="1050"/>
            </a:lvl5pPr>
          </a:lstStyle>
          <a:p>
            <a:pPr lvl="0"/>
            <a:r>
              <a:rPr lang="en-US"/>
              <a:t>Edit Master text styles</a:t>
            </a:r>
          </a:p>
        </p:txBody>
      </p:sp>
      <p:sp>
        <p:nvSpPr>
          <p:cNvPr id="26" name="Picture Placeholder 4">
            <a:extLst>
              <a:ext uri="{FF2B5EF4-FFF2-40B4-BE49-F238E27FC236}">
                <a16:creationId xmlns:a16="http://schemas.microsoft.com/office/drawing/2014/main" id="{9320184E-5B0D-C749-9289-19B54CA8B5D5}"/>
              </a:ext>
            </a:extLst>
          </p:cNvPr>
          <p:cNvSpPr>
            <a:spLocks noGrp="1"/>
          </p:cNvSpPr>
          <p:nvPr>
            <p:ph type="pic" sz="quarter" idx="14"/>
          </p:nvPr>
        </p:nvSpPr>
        <p:spPr>
          <a:xfrm>
            <a:off x="2729829" y="1623392"/>
            <a:ext cx="1474470" cy="1474470"/>
          </a:xfrm>
          <a:prstGeom prst="ellipse">
            <a:avLst/>
          </a:prstGeom>
        </p:spPr>
        <p:txBody>
          <a:bodyPr anchor="ctr"/>
          <a:lstStyle>
            <a:lvl1pPr algn="ctr">
              <a:defRPr/>
            </a:lvl1pPr>
          </a:lstStyle>
          <a:p>
            <a:r>
              <a:rPr lang="en-US"/>
              <a:t>Click icon to add picture</a:t>
            </a:r>
          </a:p>
        </p:txBody>
      </p:sp>
      <p:sp>
        <p:nvSpPr>
          <p:cNvPr id="27" name="Text Placeholder 20">
            <a:extLst>
              <a:ext uri="{FF2B5EF4-FFF2-40B4-BE49-F238E27FC236}">
                <a16:creationId xmlns:a16="http://schemas.microsoft.com/office/drawing/2014/main" id="{01DB3F7A-9BCB-5E44-B94E-4AD09ED3F49F}"/>
              </a:ext>
            </a:extLst>
          </p:cNvPr>
          <p:cNvSpPr>
            <a:spLocks noGrp="1"/>
          </p:cNvSpPr>
          <p:nvPr>
            <p:ph type="body" sz="quarter" idx="15" hasCustomPrompt="1"/>
          </p:nvPr>
        </p:nvSpPr>
        <p:spPr>
          <a:xfrm>
            <a:off x="2734186" y="3205625"/>
            <a:ext cx="1461401" cy="320663"/>
          </a:xfrm>
          <a:prstGeom prst="rect">
            <a:avLst/>
          </a:prstGeom>
        </p:spPr>
        <p:txBody>
          <a:bodyPr>
            <a:noAutofit/>
          </a:bodyPr>
          <a:lstStyle>
            <a:lvl1pPr marL="0" indent="0" algn="ctr">
              <a:spcBef>
                <a:spcPts val="0"/>
              </a:spcBef>
              <a:buFontTx/>
              <a:buNone/>
              <a:defRPr sz="1200" b="1" cap="none" baseline="0">
                <a:solidFill>
                  <a:schemeClr val="accent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a:t>
            </a:r>
          </a:p>
        </p:txBody>
      </p:sp>
      <p:sp>
        <p:nvSpPr>
          <p:cNvPr id="28" name="Text Placeholder 5">
            <a:extLst>
              <a:ext uri="{FF2B5EF4-FFF2-40B4-BE49-F238E27FC236}">
                <a16:creationId xmlns:a16="http://schemas.microsoft.com/office/drawing/2014/main" id="{B1231416-F598-0346-AF85-EE2033535282}"/>
              </a:ext>
            </a:extLst>
          </p:cNvPr>
          <p:cNvSpPr>
            <a:spLocks noGrp="1"/>
          </p:cNvSpPr>
          <p:nvPr>
            <p:ph type="body" sz="quarter" idx="16"/>
          </p:nvPr>
        </p:nvSpPr>
        <p:spPr>
          <a:xfrm>
            <a:off x="2734270" y="3547699"/>
            <a:ext cx="1461149" cy="732641"/>
          </a:xfrm>
          <a:prstGeom prst="rect">
            <a:avLst/>
          </a:prstGeom>
        </p:spPr>
        <p:txBody>
          <a:bodyPr>
            <a:noAutofit/>
          </a:bodyPr>
          <a:lstStyle>
            <a:lvl1pPr marL="0" indent="0" algn="ctr">
              <a:buFontTx/>
              <a:buNone/>
              <a:defRPr sz="1050" b="0">
                <a:solidFill>
                  <a:schemeClr val="tx1"/>
                </a:solidFill>
              </a:defRPr>
            </a:lvl1pPr>
            <a:lvl2pPr marL="342900" indent="0" algn="ctr">
              <a:buFontTx/>
              <a:buNone/>
              <a:defRPr sz="1350"/>
            </a:lvl2pPr>
            <a:lvl3pPr marL="685800" indent="0" algn="ctr">
              <a:buFontTx/>
              <a:buNone/>
              <a:defRPr sz="1200"/>
            </a:lvl3pPr>
            <a:lvl4pPr marL="1028700" indent="0" algn="ctr">
              <a:buFontTx/>
              <a:buNone/>
              <a:defRPr sz="1050"/>
            </a:lvl4pPr>
            <a:lvl5pPr marL="1371600" indent="0" algn="ctr">
              <a:buFontTx/>
              <a:buNone/>
              <a:defRPr sz="1050"/>
            </a:lvl5pPr>
          </a:lstStyle>
          <a:p>
            <a:pPr lvl="0"/>
            <a:r>
              <a:rPr lang="en-US"/>
              <a:t>Edit Master text styles</a:t>
            </a:r>
          </a:p>
        </p:txBody>
      </p:sp>
      <p:sp>
        <p:nvSpPr>
          <p:cNvPr id="29" name="Picture Placeholder 4">
            <a:extLst>
              <a:ext uri="{FF2B5EF4-FFF2-40B4-BE49-F238E27FC236}">
                <a16:creationId xmlns:a16="http://schemas.microsoft.com/office/drawing/2014/main" id="{0ACD5282-69E6-D944-8081-BBA4F19FF814}"/>
              </a:ext>
            </a:extLst>
          </p:cNvPr>
          <p:cNvSpPr>
            <a:spLocks noGrp="1"/>
          </p:cNvSpPr>
          <p:nvPr>
            <p:ph type="pic" sz="quarter" idx="17"/>
          </p:nvPr>
        </p:nvSpPr>
        <p:spPr>
          <a:xfrm>
            <a:off x="4642778" y="1623392"/>
            <a:ext cx="1474470" cy="1474470"/>
          </a:xfrm>
          <a:prstGeom prst="ellipse">
            <a:avLst/>
          </a:prstGeom>
        </p:spPr>
        <p:txBody>
          <a:bodyPr anchor="ctr"/>
          <a:lstStyle>
            <a:lvl1pPr algn="ctr">
              <a:defRPr/>
            </a:lvl1pPr>
          </a:lstStyle>
          <a:p>
            <a:r>
              <a:rPr lang="en-US"/>
              <a:t>Click icon to add picture</a:t>
            </a:r>
          </a:p>
        </p:txBody>
      </p:sp>
      <p:sp>
        <p:nvSpPr>
          <p:cNvPr id="30" name="Text Placeholder 20">
            <a:extLst>
              <a:ext uri="{FF2B5EF4-FFF2-40B4-BE49-F238E27FC236}">
                <a16:creationId xmlns:a16="http://schemas.microsoft.com/office/drawing/2014/main" id="{DCAC94B5-AA8F-FC4F-8C91-3A16937D04CB}"/>
              </a:ext>
            </a:extLst>
          </p:cNvPr>
          <p:cNvSpPr>
            <a:spLocks noGrp="1"/>
          </p:cNvSpPr>
          <p:nvPr>
            <p:ph type="body" sz="quarter" idx="18" hasCustomPrompt="1"/>
          </p:nvPr>
        </p:nvSpPr>
        <p:spPr>
          <a:xfrm>
            <a:off x="4651491" y="3201689"/>
            <a:ext cx="1461401" cy="320663"/>
          </a:xfrm>
          <a:prstGeom prst="rect">
            <a:avLst/>
          </a:prstGeom>
        </p:spPr>
        <p:txBody>
          <a:bodyPr>
            <a:noAutofit/>
          </a:bodyPr>
          <a:lstStyle>
            <a:lvl1pPr marL="0" indent="0" algn="ctr">
              <a:spcBef>
                <a:spcPts val="0"/>
              </a:spcBef>
              <a:buFontTx/>
              <a:buNone/>
              <a:defRPr sz="1200" b="1" cap="none" baseline="0">
                <a:solidFill>
                  <a:schemeClr val="accent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a:t>
            </a:r>
          </a:p>
        </p:txBody>
      </p:sp>
      <p:sp>
        <p:nvSpPr>
          <p:cNvPr id="31" name="Text Placeholder 5">
            <a:extLst>
              <a:ext uri="{FF2B5EF4-FFF2-40B4-BE49-F238E27FC236}">
                <a16:creationId xmlns:a16="http://schemas.microsoft.com/office/drawing/2014/main" id="{B3626B5B-6D25-A148-9C37-C090333AAB16}"/>
              </a:ext>
            </a:extLst>
          </p:cNvPr>
          <p:cNvSpPr>
            <a:spLocks noGrp="1"/>
          </p:cNvSpPr>
          <p:nvPr>
            <p:ph type="body" sz="quarter" idx="19"/>
          </p:nvPr>
        </p:nvSpPr>
        <p:spPr>
          <a:xfrm>
            <a:off x="4651659" y="3543763"/>
            <a:ext cx="1461149" cy="732641"/>
          </a:xfrm>
          <a:prstGeom prst="rect">
            <a:avLst/>
          </a:prstGeom>
        </p:spPr>
        <p:txBody>
          <a:bodyPr>
            <a:noAutofit/>
          </a:bodyPr>
          <a:lstStyle>
            <a:lvl1pPr marL="0" indent="0" algn="ctr">
              <a:buFontTx/>
              <a:buNone/>
              <a:defRPr sz="1050" b="0">
                <a:solidFill>
                  <a:schemeClr val="tx1"/>
                </a:solidFill>
              </a:defRPr>
            </a:lvl1pPr>
            <a:lvl2pPr marL="342900" indent="0" algn="ctr">
              <a:buFontTx/>
              <a:buNone/>
              <a:defRPr sz="1350"/>
            </a:lvl2pPr>
            <a:lvl3pPr marL="685800" indent="0" algn="ctr">
              <a:buFontTx/>
              <a:buNone/>
              <a:defRPr sz="1200"/>
            </a:lvl3pPr>
            <a:lvl4pPr marL="1028700" indent="0" algn="ctr">
              <a:buFontTx/>
              <a:buNone/>
              <a:defRPr sz="1050"/>
            </a:lvl4pPr>
            <a:lvl5pPr marL="1371600" indent="0" algn="ctr">
              <a:buFontTx/>
              <a:buNone/>
              <a:defRPr sz="1050"/>
            </a:lvl5pPr>
          </a:lstStyle>
          <a:p>
            <a:pPr lvl="0"/>
            <a:r>
              <a:rPr lang="en-US"/>
              <a:t>Edit Master text styles</a:t>
            </a:r>
          </a:p>
        </p:txBody>
      </p:sp>
      <p:sp>
        <p:nvSpPr>
          <p:cNvPr id="32" name="Picture Placeholder 4">
            <a:extLst>
              <a:ext uri="{FF2B5EF4-FFF2-40B4-BE49-F238E27FC236}">
                <a16:creationId xmlns:a16="http://schemas.microsoft.com/office/drawing/2014/main" id="{3CFB5CA2-2DBE-034D-BF49-7930CC25135E}"/>
              </a:ext>
            </a:extLst>
          </p:cNvPr>
          <p:cNvSpPr>
            <a:spLocks noGrp="1"/>
          </p:cNvSpPr>
          <p:nvPr>
            <p:ph type="pic" sz="quarter" idx="20"/>
          </p:nvPr>
        </p:nvSpPr>
        <p:spPr>
          <a:xfrm>
            <a:off x="6555726" y="1623392"/>
            <a:ext cx="1474470" cy="1474470"/>
          </a:xfrm>
          <a:prstGeom prst="ellipse">
            <a:avLst/>
          </a:prstGeom>
        </p:spPr>
        <p:txBody>
          <a:bodyPr anchor="ctr"/>
          <a:lstStyle>
            <a:lvl1pPr algn="ctr">
              <a:defRPr/>
            </a:lvl1pPr>
          </a:lstStyle>
          <a:p>
            <a:r>
              <a:rPr lang="en-US"/>
              <a:t>Click icon to add picture</a:t>
            </a:r>
          </a:p>
        </p:txBody>
      </p:sp>
      <p:sp>
        <p:nvSpPr>
          <p:cNvPr id="33" name="Text Placeholder 20">
            <a:extLst>
              <a:ext uri="{FF2B5EF4-FFF2-40B4-BE49-F238E27FC236}">
                <a16:creationId xmlns:a16="http://schemas.microsoft.com/office/drawing/2014/main" id="{68626EA7-7195-8541-A1DC-FFCEEFAB5954}"/>
              </a:ext>
            </a:extLst>
          </p:cNvPr>
          <p:cNvSpPr>
            <a:spLocks noGrp="1"/>
          </p:cNvSpPr>
          <p:nvPr>
            <p:ph type="body" sz="quarter" idx="21" hasCustomPrompt="1"/>
          </p:nvPr>
        </p:nvSpPr>
        <p:spPr>
          <a:xfrm>
            <a:off x="6568795" y="3197753"/>
            <a:ext cx="1461401" cy="320663"/>
          </a:xfrm>
          <a:prstGeom prst="rect">
            <a:avLst/>
          </a:prstGeom>
        </p:spPr>
        <p:txBody>
          <a:bodyPr>
            <a:noAutofit/>
          </a:bodyPr>
          <a:lstStyle>
            <a:lvl1pPr marL="0" indent="0" algn="ctr">
              <a:spcBef>
                <a:spcPts val="0"/>
              </a:spcBef>
              <a:buFontTx/>
              <a:buNone/>
              <a:defRPr sz="1200" b="1" cap="none" baseline="0">
                <a:solidFill>
                  <a:schemeClr val="accent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a:t>
            </a:r>
          </a:p>
        </p:txBody>
      </p:sp>
      <p:sp>
        <p:nvSpPr>
          <p:cNvPr id="34" name="Text Placeholder 5">
            <a:extLst>
              <a:ext uri="{FF2B5EF4-FFF2-40B4-BE49-F238E27FC236}">
                <a16:creationId xmlns:a16="http://schemas.microsoft.com/office/drawing/2014/main" id="{33C48789-0EA4-3A47-8AD7-4F47FB64D9B6}"/>
              </a:ext>
            </a:extLst>
          </p:cNvPr>
          <p:cNvSpPr>
            <a:spLocks noGrp="1"/>
          </p:cNvSpPr>
          <p:nvPr>
            <p:ph type="body" sz="quarter" idx="22"/>
          </p:nvPr>
        </p:nvSpPr>
        <p:spPr>
          <a:xfrm>
            <a:off x="6569047" y="3539827"/>
            <a:ext cx="1461149" cy="732641"/>
          </a:xfrm>
          <a:prstGeom prst="rect">
            <a:avLst/>
          </a:prstGeom>
        </p:spPr>
        <p:txBody>
          <a:bodyPr>
            <a:noAutofit/>
          </a:bodyPr>
          <a:lstStyle>
            <a:lvl1pPr marL="0" indent="0" algn="ctr">
              <a:buFontTx/>
              <a:buNone/>
              <a:defRPr sz="1050" b="0">
                <a:solidFill>
                  <a:schemeClr val="tx1"/>
                </a:solidFill>
              </a:defRPr>
            </a:lvl1pPr>
            <a:lvl2pPr marL="342900" indent="0" algn="ctr">
              <a:buFontTx/>
              <a:buNone/>
              <a:defRPr sz="1350"/>
            </a:lvl2pPr>
            <a:lvl3pPr marL="685800" indent="0" algn="ctr">
              <a:buFontTx/>
              <a:buNone/>
              <a:defRPr sz="1200"/>
            </a:lvl3pPr>
            <a:lvl4pPr marL="1028700" indent="0" algn="ctr">
              <a:buFontTx/>
              <a:buNone/>
              <a:defRPr sz="1050"/>
            </a:lvl4pPr>
            <a:lvl5pPr marL="1371600" indent="0" algn="ctr">
              <a:buFontTx/>
              <a:buNone/>
              <a:defRPr sz="1050"/>
            </a:lvl5pPr>
          </a:lstStyle>
          <a:p>
            <a:pPr lvl="0"/>
            <a:r>
              <a:rPr lang="en-US"/>
              <a:t>Edit Master text styles</a:t>
            </a:r>
          </a:p>
        </p:txBody>
      </p:sp>
      <p:pic>
        <p:nvPicPr>
          <p:cNvPr id="36" name="Picture 35">
            <a:extLst>
              <a:ext uri="{FF2B5EF4-FFF2-40B4-BE49-F238E27FC236}">
                <a16:creationId xmlns:a16="http://schemas.microsoft.com/office/drawing/2014/main" id="{079C8A30-31C9-0E47-9A6C-8432B5CFAE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7219" y="361950"/>
            <a:ext cx="1520921" cy="625036"/>
          </a:xfrm>
          <a:prstGeom prst="rect">
            <a:avLst/>
          </a:prstGeom>
        </p:spPr>
      </p:pic>
    </p:spTree>
    <p:extLst>
      <p:ext uri="{BB962C8B-B14F-4D97-AF65-F5344CB8AC3E}">
        <p14:creationId xmlns:p14="http://schemas.microsoft.com/office/powerpoint/2010/main" val="11838691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EA2FD28-7D53-4813-87BB-0F11A699CC8A}"/>
              </a:ext>
            </a:extLst>
          </p:cNvPr>
          <p:cNvSpPr>
            <a:spLocks noGrp="1"/>
          </p:cNvSpPr>
          <p:nvPr>
            <p:ph type="body" sz="quarter" idx="19"/>
          </p:nvPr>
        </p:nvSpPr>
        <p:spPr>
          <a:xfrm>
            <a:off x="114301" y="271683"/>
            <a:ext cx="7141369" cy="321248"/>
          </a:xfrm>
        </p:spPr>
        <p:txBody>
          <a:bodyPr>
            <a:normAutofit/>
          </a:bodyPr>
          <a:lstStyle>
            <a:lvl1pPr>
              <a:defRPr sz="2100" cap="all" baseline="0">
                <a:solidFill>
                  <a:schemeClr val="tx1"/>
                </a:solidFill>
                <a:latin typeface="Arial Black" panose="020B0A04020102020204" pitchFamily="34" charset="0"/>
              </a:defRPr>
            </a:lvl1pPr>
          </a:lstStyle>
          <a:p>
            <a:pPr lvl="0"/>
            <a:r>
              <a:rPr lang="en-US"/>
              <a:t>Edit Master text styles</a:t>
            </a:r>
          </a:p>
        </p:txBody>
      </p:sp>
      <p:sp>
        <p:nvSpPr>
          <p:cNvPr id="4" name="Text Placeholder 3">
            <a:extLst>
              <a:ext uri="{FF2B5EF4-FFF2-40B4-BE49-F238E27FC236}">
                <a16:creationId xmlns:a16="http://schemas.microsoft.com/office/drawing/2014/main" id="{0B0CDF37-3DE7-4BFD-AD0F-730CA62E07DB}"/>
              </a:ext>
            </a:extLst>
          </p:cNvPr>
          <p:cNvSpPr>
            <a:spLocks noGrp="1"/>
          </p:cNvSpPr>
          <p:nvPr>
            <p:ph type="body" sz="quarter" idx="18"/>
          </p:nvPr>
        </p:nvSpPr>
        <p:spPr>
          <a:xfrm>
            <a:off x="116188" y="600867"/>
            <a:ext cx="7025817" cy="513558"/>
          </a:xfrm>
        </p:spPr>
        <p:txBody>
          <a:bodyPr anchor="t">
            <a:noAutofit/>
          </a:bodyPr>
          <a:lstStyle>
            <a:lvl1pPr>
              <a:defRPr sz="1500" b="0" i="1" cap="all" baseline="0"/>
            </a:lvl1pPr>
            <a:lvl2pPr>
              <a:defRPr i="1"/>
            </a:lvl2pPr>
            <a:lvl3pPr>
              <a:defRPr i="1"/>
            </a:lvl3pPr>
            <a:lvl4pPr>
              <a:defRPr i="1"/>
            </a:lvl4pPr>
            <a:lvl5pPr>
              <a:defRPr i="1"/>
            </a:lvl5pPr>
          </a:lstStyle>
          <a:p>
            <a:pPr lvl="0"/>
            <a:r>
              <a:rPr lang="en-US"/>
              <a:t>Edit Master text styles</a:t>
            </a:r>
          </a:p>
        </p:txBody>
      </p:sp>
      <p:sp>
        <p:nvSpPr>
          <p:cNvPr id="5" name="Picture Placeholder 4">
            <a:extLst>
              <a:ext uri="{FF2B5EF4-FFF2-40B4-BE49-F238E27FC236}">
                <a16:creationId xmlns:a16="http://schemas.microsoft.com/office/drawing/2014/main" id="{C31E5901-7D7F-4977-996A-88992B451E7A}"/>
              </a:ext>
            </a:extLst>
          </p:cNvPr>
          <p:cNvSpPr>
            <a:spLocks noGrp="1"/>
          </p:cNvSpPr>
          <p:nvPr>
            <p:ph type="pic" sz="quarter" idx="15"/>
          </p:nvPr>
        </p:nvSpPr>
        <p:spPr>
          <a:xfrm>
            <a:off x="241062" y="1261263"/>
            <a:ext cx="2743200" cy="1581950"/>
          </a:xfrm>
        </p:spPr>
        <p:txBody>
          <a:bodyPr/>
          <a:lstStyle/>
          <a:p>
            <a:r>
              <a:rPr lang="en-US"/>
              <a:t>Click icon to add picture</a:t>
            </a:r>
          </a:p>
        </p:txBody>
      </p:sp>
      <p:sp>
        <p:nvSpPr>
          <p:cNvPr id="13" name="Picture Placeholder 4">
            <a:extLst>
              <a:ext uri="{FF2B5EF4-FFF2-40B4-BE49-F238E27FC236}">
                <a16:creationId xmlns:a16="http://schemas.microsoft.com/office/drawing/2014/main" id="{26F3329F-49A8-4BFC-A80B-6D9F08C2CDB9}"/>
              </a:ext>
            </a:extLst>
          </p:cNvPr>
          <p:cNvSpPr>
            <a:spLocks noGrp="1"/>
          </p:cNvSpPr>
          <p:nvPr>
            <p:ph type="pic" sz="quarter" idx="16"/>
          </p:nvPr>
        </p:nvSpPr>
        <p:spPr>
          <a:xfrm>
            <a:off x="3258322" y="1261263"/>
            <a:ext cx="2743200" cy="1581950"/>
          </a:xfrm>
        </p:spPr>
        <p:txBody>
          <a:bodyPr/>
          <a:lstStyle/>
          <a:p>
            <a:r>
              <a:rPr lang="en-US"/>
              <a:t>Click icon to add picture</a:t>
            </a:r>
          </a:p>
        </p:txBody>
      </p:sp>
      <p:sp>
        <p:nvSpPr>
          <p:cNvPr id="14" name="Picture Placeholder 4">
            <a:extLst>
              <a:ext uri="{FF2B5EF4-FFF2-40B4-BE49-F238E27FC236}">
                <a16:creationId xmlns:a16="http://schemas.microsoft.com/office/drawing/2014/main" id="{DE37D704-3E0B-4572-B977-509BD32B4FFC}"/>
              </a:ext>
            </a:extLst>
          </p:cNvPr>
          <p:cNvSpPr>
            <a:spLocks noGrp="1"/>
          </p:cNvSpPr>
          <p:nvPr>
            <p:ph type="pic" sz="quarter" idx="17"/>
          </p:nvPr>
        </p:nvSpPr>
        <p:spPr>
          <a:xfrm>
            <a:off x="6275581" y="1261263"/>
            <a:ext cx="2743200" cy="1581950"/>
          </a:xfrm>
        </p:spPr>
        <p:txBody>
          <a:bodyPr/>
          <a:lstStyle/>
          <a:p>
            <a:r>
              <a:rPr lang="en-US"/>
              <a:t>Click icon to add picture</a:t>
            </a:r>
          </a:p>
        </p:txBody>
      </p:sp>
      <p:sp>
        <p:nvSpPr>
          <p:cNvPr id="3" name="Picture Placeholder 2">
            <a:extLst>
              <a:ext uri="{FF2B5EF4-FFF2-40B4-BE49-F238E27FC236}">
                <a16:creationId xmlns:a16="http://schemas.microsoft.com/office/drawing/2014/main" id="{3B88F816-07FF-4815-98AF-3BC7ECD2FC4D}"/>
              </a:ext>
            </a:extLst>
          </p:cNvPr>
          <p:cNvSpPr>
            <a:spLocks noGrp="1"/>
          </p:cNvSpPr>
          <p:nvPr>
            <p:ph type="pic" sz="quarter" idx="13"/>
          </p:nvPr>
        </p:nvSpPr>
        <p:spPr>
          <a:xfrm>
            <a:off x="7491907" y="271684"/>
            <a:ext cx="707231" cy="828675"/>
          </a:xfrm>
        </p:spPr>
        <p:txBody>
          <a:bodyPr>
            <a:normAutofit/>
          </a:bodyPr>
          <a:lstStyle>
            <a:lvl1pPr>
              <a:defRPr sz="900"/>
            </a:lvl1pPr>
          </a:lstStyle>
          <a:p>
            <a:r>
              <a:rPr lang="en-US"/>
              <a:t>Click icon to add picture</a:t>
            </a:r>
          </a:p>
        </p:txBody>
      </p:sp>
      <p:sp>
        <p:nvSpPr>
          <p:cNvPr id="7" name="Picture Placeholder 2">
            <a:extLst>
              <a:ext uri="{FF2B5EF4-FFF2-40B4-BE49-F238E27FC236}">
                <a16:creationId xmlns:a16="http://schemas.microsoft.com/office/drawing/2014/main" id="{449F2D5E-4615-4A46-9935-913A381F2679}"/>
              </a:ext>
            </a:extLst>
          </p:cNvPr>
          <p:cNvSpPr>
            <a:spLocks noGrp="1"/>
          </p:cNvSpPr>
          <p:nvPr>
            <p:ph type="pic" sz="quarter" idx="14"/>
          </p:nvPr>
        </p:nvSpPr>
        <p:spPr>
          <a:xfrm>
            <a:off x="8320582" y="271684"/>
            <a:ext cx="707231" cy="828675"/>
          </a:xfrm>
        </p:spPr>
        <p:txBody>
          <a:bodyPr>
            <a:normAutofit/>
          </a:bodyPr>
          <a:lstStyle>
            <a:lvl1pPr>
              <a:defRPr sz="900"/>
            </a:lvl1pPr>
          </a:lstStyle>
          <a:p>
            <a:r>
              <a:rPr lang="en-US"/>
              <a:t>Click icon to add picture</a:t>
            </a:r>
          </a:p>
        </p:txBody>
      </p:sp>
    </p:spTree>
    <p:extLst>
      <p:ext uri="{BB962C8B-B14F-4D97-AF65-F5344CB8AC3E}">
        <p14:creationId xmlns:p14="http://schemas.microsoft.com/office/powerpoint/2010/main" val="15424266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icture and Content">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5AE4849-23A2-47D3-B980-359D158F4872}"/>
              </a:ext>
            </a:extLst>
          </p:cNvPr>
          <p:cNvSpPr>
            <a:spLocks noGrp="1"/>
          </p:cNvSpPr>
          <p:nvPr>
            <p:ph type="title" hasCustomPrompt="1"/>
          </p:nvPr>
        </p:nvSpPr>
        <p:spPr>
          <a:xfrm>
            <a:off x="4195953" y="615180"/>
            <a:ext cx="4831669" cy="506180"/>
          </a:xfrm>
          <a:prstGeom prst="rect">
            <a:avLst/>
          </a:prstGeom>
        </p:spPr>
        <p:txBody>
          <a:bodyPr anchor="b">
            <a:noAutofit/>
          </a:bodyPr>
          <a:lstStyle>
            <a:lvl1pPr>
              <a:defRPr sz="2100" b="0" i="0" cap="all" baseline="0">
                <a:latin typeface="Arial Black" panose="020B0604020202020204" pitchFamily="34" charset="0"/>
                <a:cs typeface="Arial Black" panose="020B0604020202020204" pitchFamily="34" charset="0"/>
              </a:defRPr>
            </a:lvl1pPr>
          </a:lstStyle>
          <a:p>
            <a:r>
              <a:rPr lang="en-US"/>
              <a:t>CLICK TO EDIT MASTER TITLE STYLE</a:t>
            </a:r>
          </a:p>
        </p:txBody>
      </p:sp>
      <p:sp>
        <p:nvSpPr>
          <p:cNvPr id="8" name="Slide Number Placeholder 5">
            <a:extLst>
              <a:ext uri="{FF2B5EF4-FFF2-40B4-BE49-F238E27FC236}">
                <a16:creationId xmlns:a16="http://schemas.microsoft.com/office/drawing/2014/main" id="{3F13FF67-FF54-49AF-AD79-D13FE1B2D3E2}"/>
              </a:ext>
            </a:extLst>
          </p:cNvPr>
          <p:cNvSpPr txBox="1">
            <a:spLocks/>
          </p:cNvSpPr>
          <p:nvPr/>
        </p:nvSpPr>
        <p:spPr>
          <a:xfrm>
            <a:off x="8672103" y="4863652"/>
            <a:ext cx="326574" cy="273845"/>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A4E4EE-5DAE-4594-AAAA-E836A644BB93}" type="slidenum">
              <a:rPr lang="en-US" sz="900" b="1" smtClean="0">
                <a:solidFill>
                  <a:schemeClr val="bg1"/>
                </a:solidFill>
                <a:latin typeface="Arial" panose="020B0604020202020204" pitchFamily="34" charset="0"/>
                <a:cs typeface="Arial" panose="020B0604020202020204" pitchFamily="34" charset="0"/>
              </a:rPr>
              <a:pPr/>
              <a:t>‹#›</a:t>
            </a:fld>
            <a:endParaRPr lang="en-US" sz="900" b="1">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Picture Placeholder 2">
            <a:extLst>
              <a:ext uri="{FF2B5EF4-FFF2-40B4-BE49-F238E27FC236}">
                <a16:creationId xmlns:a16="http://schemas.microsoft.com/office/drawing/2014/main" id="{47CE00C0-4844-BC45-9767-D5FDB0A734D1}"/>
              </a:ext>
            </a:extLst>
          </p:cNvPr>
          <p:cNvSpPr>
            <a:spLocks noGrp="1"/>
          </p:cNvSpPr>
          <p:nvPr>
            <p:ph type="pic" sz="quarter" idx="12"/>
          </p:nvPr>
        </p:nvSpPr>
        <p:spPr>
          <a:xfrm>
            <a:off x="257175" y="0"/>
            <a:ext cx="3681603" cy="5143500"/>
          </a:xfrm>
          <a:prstGeom prst="rect">
            <a:avLst/>
          </a:prstGeom>
        </p:spPr>
        <p:txBody>
          <a:bodyPr/>
          <a:lstStyle>
            <a:lvl1pPr marL="0" indent="0">
              <a:buFontTx/>
              <a:buNone/>
              <a:defRPr/>
            </a:lvl1pPr>
          </a:lstStyle>
          <a:p>
            <a:r>
              <a:rPr lang="en-US"/>
              <a:t>Click icon to add picture</a:t>
            </a:r>
          </a:p>
        </p:txBody>
      </p:sp>
    </p:spTree>
    <p:extLst>
      <p:ext uri="{BB962C8B-B14F-4D97-AF65-F5344CB8AC3E}">
        <p14:creationId xmlns:p14="http://schemas.microsoft.com/office/powerpoint/2010/main" val="24844796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203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Agenda Template">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6AE8D170-4136-2A41-8F2F-793D7BDD7A17}"/>
              </a:ext>
            </a:extLst>
          </p:cNvPr>
          <p:cNvSpPr>
            <a:spLocks noGrp="1"/>
          </p:cNvSpPr>
          <p:nvPr>
            <p:ph idx="1"/>
          </p:nvPr>
        </p:nvSpPr>
        <p:spPr>
          <a:xfrm>
            <a:off x="371477" y="802387"/>
            <a:ext cx="3900486" cy="3956054"/>
          </a:xfrm>
          <a:prstGeom prst="rect">
            <a:avLst/>
          </a:prstGeom>
        </p:spPr>
        <p:txBody>
          <a:bodyPr>
            <a:noAutofit/>
          </a:bodyPr>
          <a:lstStyle>
            <a:lvl1pPr marL="0" indent="0">
              <a:lnSpc>
                <a:spcPct val="100000"/>
              </a:lnSpc>
              <a:spcBef>
                <a:spcPts val="0"/>
              </a:spcBef>
              <a:spcAft>
                <a:spcPts val="450"/>
              </a:spcAft>
              <a:buClr>
                <a:srgbClr val="5EA000"/>
              </a:buClr>
              <a:buFontTx/>
              <a:buNone/>
              <a:defRPr sz="1800" b="1">
                <a:solidFill>
                  <a:schemeClr val="accent3"/>
                </a:solidFill>
                <a:latin typeface="Arial" panose="020B0604020202020204" pitchFamily="34" charset="0"/>
                <a:cs typeface="Arial" panose="020B0604020202020204" pitchFamily="34" charset="0"/>
              </a:defRPr>
            </a:lvl1pPr>
            <a:lvl2pPr marL="128588" indent="-121444">
              <a:lnSpc>
                <a:spcPct val="100000"/>
              </a:lnSpc>
              <a:spcBef>
                <a:spcPts val="0"/>
              </a:spcBef>
              <a:spcAft>
                <a:spcPts val="450"/>
              </a:spcAft>
              <a:buClr>
                <a:schemeClr val="accent3"/>
              </a:buClr>
              <a:tabLst/>
              <a:defRPr sz="1500" b="0">
                <a:latin typeface="Arial" panose="020B0604020202020204" pitchFamily="34" charset="0"/>
                <a:cs typeface="Arial" panose="020B0604020202020204" pitchFamily="34" charset="0"/>
              </a:defRPr>
            </a:lvl2pPr>
            <a:lvl3pPr marL="258366" indent="-129779">
              <a:lnSpc>
                <a:spcPct val="100000"/>
              </a:lnSpc>
              <a:spcBef>
                <a:spcPts val="0"/>
              </a:spcBef>
              <a:spcAft>
                <a:spcPts val="450"/>
              </a:spcAft>
              <a:buClr>
                <a:schemeClr val="accent3"/>
              </a:buClr>
              <a:tabLst/>
              <a:defRPr sz="1500">
                <a:latin typeface="Arial" panose="020B0604020202020204" pitchFamily="34" charset="0"/>
                <a:cs typeface="Arial" panose="020B0604020202020204" pitchFamily="34" charset="0"/>
              </a:defRPr>
            </a:lvl3pPr>
            <a:lvl4pPr marL="433388" indent="-175022">
              <a:lnSpc>
                <a:spcPct val="100000"/>
              </a:lnSpc>
              <a:spcBef>
                <a:spcPts val="0"/>
              </a:spcBef>
              <a:spcAft>
                <a:spcPts val="450"/>
              </a:spcAft>
              <a:buClr>
                <a:schemeClr val="accent3"/>
              </a:buClr>
              <a:tabLst/>
              <a:defRPr sz="1200">
                <a:latin typeface="Arial" panose="020B0604020202020204" pitchFamily="34" charset="0"/>
                <a:cs typeface="Arial" panose="020B0604020202020204" pitchFamily="34" charset="0"/>
              </a:defRPr>
            </a:lvl4pPr>
            <a:lvl5pPr marL="601266" indent="-167879">
              <a:lnSpc>
                <a:spcPct val="100000"/>
              </a:lnSpc>
              <a:spcBef>
                <a:spcPts val="0"/>
              </a:spcBef>
              <a:spcAft>
                <a:spcPts val="450"/>
              </a:spcAft>
              <a:buClr>
                <a:schemeClr val="accent3"/>
              </a:buClr>
              <a:tabLst/>
              <a:defRPr sz="12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a:extLst>
              <a:ext uri="{FF2B5EF4-FFF2-40B4-BE49-F238E27FC236}">
                <a16:creationId xmlns:a16="http://schemas.microsoft.com/office/drawing/2014/main" id="{2A6783AF-E739-E942-ABE5-6BF2B08F095B}"/>
              </a:ext>
            </a:extLst>
          </p:cNvPr>
          <p:cNvSpPr/>
          <p:nvPr/>
        </p:nvSpPr>
        <p:spPr>
          <a:xfrm>
            <a:off x="0" y="0"/>
            <a:ext cx="257175" cy="51435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9" name="Title 1">
            <a:extLst>
              <a:ext uri="{FF2B5EF4-FFF2-40B4-BE49-F238E27FC236}">
                <a16:creationId xmlns:a16="http://schemas.microsoft.com/office/drawing/2014/main" id="{6051064F-56F9-754D-9037-AA5559030F10}"/>
              </a:ext>
            </a:extLst>
          </p:cNvPr>
          <p:cNvSpPr txBox="1">
            <a:spLocks/>
          </p:cNvSpPr>
          <p:nvPr/>
        </p:nvSpPr>
        <p:spPr>
          <a:xfrm>
            <a:off x="465039" y="220675"/>
            <a:ext cx="8454466" cy="4669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i="0" kern="1200" cap="all" baseline="0">
                <a:solidFill>
                  <a:schemeClr val="bg1"/>
                </a:solidFill>
                <a:latin typeface="Arial Black" panose="020B0604020202020204" pitchFamily="34" charset="0"/>
                <a:ea typeface="+mj-ea"/>
                <a:cs typeface="Arial Black" panose="020B0604020202020204" pitchFamily="34" charset="0"/>
              </a:defRPr>
            </a:lvl1pPr>
          </a:lstStyle>
          <a:p>
            <a:endParaRPr lang="en-US" sz="2100">
              <a:solidFill>
                <a:schemeClr val="tx1"/>
              </a:solidFill>
            </a:endParaRPr>
          </a:p>
        </p:txBody>
      </p:sp>
      <p:sp>
        <p:nvSpPr>
          <p:cNvPr id="12" name="Title 1">
            <a:extLst>
              <a:ext uri="{FF2B5EF4-FFF2-40B4-BE49-F238E27FC236}">
                <a16:creationId xmlns:a16="http://schemas.microsoft.com/office/drawing/2014/main" id="{07AA8A02-C1D2-624F-9BCB-591B4496671C}"/>
              </a:ext>
            </a:extLst>
          </p:cNvPr>
          <p:cNvSpPr>
            <a:spLocks noGrp="1"/>
          </p:cNvSpPr>
          <p:nvPr>
            <p:ph type="title"/>
          </p:nvPr>
        </p:nvSpPr>
        <p:spPr>
          <a:xfrm>
            <a:off x="371476" y="220675"/>
            <a:ext cx="3900486" cy="497670"/>
          </a:xfrm>
          <a:prstGeom prst="rect">
            <a:avLst/>
          </a:prstGeom>
        </p:spPr>
        <p:txBody>
          <a:bodyPr>
            <a:noAutofit/>
          </a:bodyPr>
          <a:lstStyle>
            <a:lvl1pPr>
              <a:defRPr sz="2100" b="1" i="0" cap="all"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487AE4C6-7A4C-407C-ACA7-8756320E414F}"/>
              </a:ext>
            </a:extLst>
          </p:cNvPr>
          <p:cNvSpPr/>
          <p:nvPr/>
        </p:nvSpPr>
        <p:spPr>
          <a:xfrm>
            <a:off x="4699549" y="0"/>
            <a:ext cx="4444451" cy="514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Picture Placeholder 2">
            <a:extLst>
              <a:ext uri="{FF2B5EF4-FFF2-40B4-BE49-F238E27FC236}">
                <a16:creationId xmlns:a16="http://schemas.microsoft.com/office/drawing/2014/main" id="{E0B72E22-54FD-41BE-AEE7-D15716690785}"/>
              </a:ext>
            </a:extLst>
          </p:cNvPr>
          <p:cNvSpPr>
            <a:spLocks noGrp="1"/>
          </p:cNvSpPr>
          <p:nvPr>
            <p:ph type="pic" sz="quarter" idx="10"/>
          </p:nvPr>
        </p:nvSpPr>
        <p:spPr>
          <a:xfrm>
            <a:off x="5364122" y="802387"/>
            <a:ext cx="1153715" cy="1345406"/>
          </a:xfrm>
        </p:spPr>
        <p:txBody>
          <a:bodyPr/>
          <a:lstStyle/>
          <a:p>
            <a:r>
              <a:rPr lang="en-US"/>
              <a:t>Click icon to add picture</a:t>
            </a:r>
          </a:p>
        </p:txBody>
      </p:sp>
      <p:sp>
        <p:nvSpPr>
          <p:cNvPr id="19" name="Picture Placeholder 2">
            <a:extLst>
              <a:ext uri="{FF2B5EF4-FFF2-40B4-BE49-F238E27FC236}">
                <a16:creationId xmlns:a16="http://schemas.microsoft.com/office/drawing/2014/main" id="{59722394-BBC7-4D91-90C3-3757BDFBE691}"/>
              </a:ext>
            </a:extLst>
          </p:cNvPr>
          <p:cNvSpPr>
            <a:spLocks noGrp="1"/>
          </p:cNvSpPr>
          <p:nvPr>
            <p:ph type="pic" sz="quarter" idx="11"/>
          </p:nvPr>
        </p:nvSpPr>
        <p:spPr>
          <a:xfrm>
            <a:off x="7400788" y="802387"/>
            <a:ext cx="1153715" cy="1345406"/>
          </a:xfrm>
        </p:spPr>
        <p:txBody>
          <a:bodyPr/>
          <a:lstStyle/>
          <a:p>
            <a:r>
              <a:rPr lang="en-US"/>
              <a:t>Click icon to add picture</a:t>
            </a:r>
          </a:p>
        </p:txBody>
      </p:sp>
      <p:sp>
        <p:nvSpPr>
          <p:cNvPr id="20" name="Picture Placeholder 2">
            <a:extLst>
              <a:ext uri="{FF2B5EF4-FFF2-40B4-BE49-F238E27FC236}">
                <a16:creationId xmlns:a16="http://schemas.microsoft.com/office/drawing/2014/main" id="{99F352EE-0A81-4B66-AB2C-FC77D34D0C40}"/>
              </a:ext>
            </a:extLst>
          </p:cNvPr>
          <p:cNvSpPr>
            <a:spLocks noGrp="1"/>
          </p:cNvSpPr>
          <p:nvPr>
            <p:ph type="pic" sz="quarter" idx="12"/>
          </p:nvPr>
        </p:nvSpPr>
        <p:spPr>
          <a:xfrm>
            <a:off x="5364122" y="2991387"/>
            <a:ext cx="1153715" cy="1345406"/>
          </a:xfrm>
        </p:spPr>
        <p:txBody>
          <a:bodyPr/>
          <a:lstStyle/>
          <a:p>
            <a:r>
              <a:rPr lang="en-US"/>
              <a:t>Click icon to add picture</a:t>
            </a:r>
          </a:p>
        </p:txBody>
      </p:sp>
      <p:sp>
        <p:nvSpPr>
          <p:cNvPr id="21" name="Picture Placeholder 2">
            <a:extLst>
              <a:ext uri="{FF2B5EF4-FFF2-40B4-BE49-F238E27FC236}">
                <a16:creationId xmlns:a16="http://schemas.microsoft.com/office/drawing/2014/main" id="{BA1B604A-5960-4774-99AF-79F709D455EE}"/>
              </a:ext>
            </a:extLst>
          </p:cNvPr>
          <p:cNvSpPr>
            <a:spLocks noGrp="1"/>
          </p:cNvSpPr>
          <p:nvPr>
            <p:ph type="pic" sz="quarter" idx="13"/>
          </p:nvPr>
        </p:nvSpPr>
        <p:spPr>
          <a:xfrm>
            <a:off x="7400788" y="2991386"/>
            <a:ext cx="1153715" cy="1345406"/>
          </a:xfrm>
        </p:spPr>
        <p:txBody>
          <a:bodyPr/>
          <a:lstStyle/>
          <a:p>
            <a:r>
              <a:rPr lang="en-US"/>
              <a:t>Click icon to add picture</a:t>
            </a:r>
          </a:p>
        </p:txBody>
      </p:sp>
      <p:sp>
        <p:nvSpPr>
          <p:cNvPr id="24" name="Text Placeholder 23">
            <a:extLst>
              <a:ext uri="{FF2B5EF4-FFF2-40B4-BE49-F238E27FC236}">
                <a16:creationId xmlns:a16="http://schemas.microsoft.com/office/drawing/2014/main" id="{6126A083-20AD-4396-A576-E06A2A587EB3}"/>
              </a:ext>
            </a:extLst>
          </p:cNvPr>
          <p:cNvSpPr>
            <a:spLocks noGrp="1"/>
          </p:cNvSpPr>
          <p:nvPr>
            <p:ph type="body" sz="quarter" idx="14"/>
          </p:nvPr>
        </p:nvSpPr>
        <p:spPr>
          <a:xfrm>
            <a:off x="5122343" y="2160657"/>
            <a:ext cx="1637273" cy="607219"/>
          </a:xfrm>
        </p:spPr>
        <p:txBody>
          <a:bodyPr>
            <a:noAutofit/>
          </a:bodyPr>
          <a:lstStyle>
            <a:lvl1pPr algn="ctr">
              <a:defRPr sz="1350">
                <a:solidFill>
                  <a:schemeClr val="tx1"/>
                </a:solidFill>
              </a:defRPr>
            </a:lvl1pPr>
            <a:lvl2pPr marL="30956" indent="0" algn="ctr">
              <a:buNone/>
              <a:defRPr sz="1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
        <p:nvSpPr>
          <p:cNvPr id="25" name="Text Placeholder 23">
            <a:extLst>
              <a:ext uri="{FF2B5EF4-FFF2-40B4-BE49-F238E27FC236}">
                <a16:creationId xmlns:a16="http://schemas.microsoft.com/office/drawing/2014/main" id="{0763C26F-2F29-43F4-98AC-00FE0174001B}"/>
              </a:ext>
            </a:extLst>
          </p:cNvPr>
          <p:cNvSpPr>
            <a:spLocks noGrp="1"/>
          </p:cNvSpPr>
          <p:nvPr>
            <p:ph type="body" sz="quarter" idx="15"/>
          </p:nvPr>
        </p:nvSpPr>
        <p:spPr>
          <a:xfrm>
            <a:off x="5129294" y="4351851"/>
            <a:ext cx="1637273" cy="607219"/>
          </a:xfrm>
        </p:spPr>
        <p:txBody>
          <a:bodyPr>
            <a:noAutofit/>
          </a:bodyPr>
          <a:lstStyle>
            <a:lvl1pPr algn="ctr">
              <a:defRPr sz="1350">
                <a:solidFill>
                  <a:schemeClr val="tx1"/>
                </a:solidFill>
              </a:defRPr>
            </a:lvl1pPr>
            <a:lvl2pPr marL="30956" indent="0" algn="ctr">
              <a:buNone/>
              <a:defRPr sz="1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
        <p:nvSpPr>
          <p:cNvPr id="26" name="Text Placeholder 23">
            <a:extLst>
              <a:ext uri="{FF2B5EF4-FFF2-40B4-BE49-F238E27FC236}">
                <a16:creationId xmlns:a16="http://schemas.microsoft.com/office/drawing/2014/main" id="{6951D2FD-15E7-4012-9366-9BDE7579BECA}"/>
              </a:ext>
            </a:extLst>
          </p:cNvPr>
          <p:cNvSpPr>
            <a:spLocks noGrp="1"/>
          </p:cNvSpPr>
          <p:nvPr>
            <p:ph type="body" sz="quarter" idx="16"/>
          </p:nvPr>
        </p:nvSpPr>
        <p:spPr>
          <a:xfrm>
            <a:off x="7159009" y="2160657"/>
            <a:ext cx="1637273" cy="607219"/>
          </a:xfrm>
        </p:spPr>
        <p:txBody>
          <a:bodyPr>
            <a:noAutofit/>
          </a:bodyPr>
          <a:lstStyle>
            <a:lvl1pPr algn="ctr">
              <a:defRPr sz="1350">
                <a:solidFill>
                  <a:schemeClr val="tx1"/>
                </a:solidFill>
              </a:defRPr>
            </a:lvl1pPr>
            <a:lvl2pPr marL="30956" indent="0" algn="ctr">
              <a:buNone/>
              <a:defRPr sz="1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
        <p:nvSpPr>
          <p:cNvPr id="27" name="Text Placeholder 23">
            <a:extLst>
              <a:ext uri="{FF2B5EF4-FFF2-40B4-BE49-F238E27FC236}">
                <a16:creationId xmlns:a16="http://schemas.microsoft.com/office/drawing/2014/main" id="{C6CF50D8-4902-4C26-90EA-0485FD84D5A8}"/>
              </a:ext>
            </a:extLst>
          </p:cNvPr>
          <p:cNvSpPr>
            <a:spLocks noGrp="1"/>
          </p:cNvSpPr>
          <p:nvPr>
            <p:ph type="body" sz="quarter" idx="17"/>
          </p:nvPr>
        </p:nvSpPr>
        <p:spPr>
          <a:xfrm>
            <a:off x="7159009" y="4351851"/>
            <a:ext cx="1637273" cy="607219"/>
          </a:xfrm>
        </p:spPr>
        <p:txBody>
          <a:bodyPr>
            <a:noAutofit/>
          </a:bodyPr>
          <a:lstStyle>
            <a:lvl1pPr algn="ctr">
              <a:defRPr sz="1350">
                <a:solidFill>
                  <a:schemeClr val="tx1"/>
                </a:solidFill>
              </a:defRPr>
            </a:lvl1pPr>
            <a:lvl2pPr marL="30956" indent="0" algn="ctr">
              <a:buNone/>
              <a:defRPr sz="1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
        <p:nvSpPr>
          <p:cNvPr id="2" name="TextBox 1">
            <a:extLst>
              <a:ext uri="{FF2B5EF4-FFF2-40B4-BE49-F238E27FC236}">
                <a16:creationId xmlns:a16="http://schemas.microsoft.com/office/drawing/2014/main" id="{F15C8CB0-A6A4-4BC1-B316-00ECB8E29C23}"/>
              </a:ext>
            </a:extLst>
          </p:cNvPr>
          <p:cNvSpPr txBox="1"/>
          <p:nvPr/>
        </p:nvSpPr>
        <p:spPr>
          <a:xfrm>
            <a:off x="5246543" y="298216"/>
            <a:ext cx="2881745" cy="415498"/>
          </a:xfrm>
          <a:prstGeom prst="rect">
            <a:avLst/>
          </a:prstGeom>
          <a:noFill/>
        </p:spPr>
        <p:txBody>
          <a:bodyPr wrap="square" rtlCol="0">
            <a:spAutoFit/>
          </a:bodyPr>
          <a:lstStyle/>
          <a:p>
            <a:r>
              <a:rPr lang="en-US" sz="2100" b="1">
                <a:ln>
                  <a:solidFill>
                    <a:schemeClr val="tx1"/>
                  </a:solidFill>
                </a:ln>
                <a:latin typeface="Ink Free" panose="03080402000500000000" pitchFamily="66" charset="0"/>
              </a:rPr>
              <a:t>today’s presenters:</a:t>
            </a:r>
          </a:p>
        </p:txBody>
      </p:sp>
    </p:spTree>
    <p:extLst>
      <p:ext uri="{BB962C8B-B14F-4D97-AF65-F5344CB8AC3E}">
        <p14:creationId xmlns:p14="http://schemas.microsoft.com/office/powerpoint/2010/main" val="3056158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07EE74-B8E8-461C-A51D-8444467A5515}"/>
              </a:ext>
            </a:extLst>
          </p:cNvPr>
          <p:cNvSpPr/>
          <p:nvPr/>
        </p:nvSpPr>
        <p:spPr>
          <a:xfrm>
            <a:off x="673316" y="3797581"/>
            <a:ext cx="1271726" cy="1125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750"/>
              </a:spcAft>
              <a:buClrTx/>
              <a:buSzTx/>
              <a:buFontTx/>
              <a:buNone/>
              <a:tabLst/>
              <a:defRPr/>
            </a:pPr>
            <a:r>
              <a:rPr kumimoji="0" lang="en-US" sz="1350" b="0" i="0" u="none" strike="noStrike" kern="1200" cap="none" spc="0" normalizeH="0" baseline="0" noProof="0">
                <a:ln>
                  <a:noFill/>
                </a:ln>
                <a:solidFill>
                  <a:schemeClr val="bg1"/>
                </a:solidFill>
                <a:effectLst/>
                <a:uLnTx/>
                <a:uFillTx/>
                <a:latin typeface="Arial" panose="020B0604020202020204"/>
                <a:ea typeface="+mn-ea"/>
                <a:cs typeface="+mn-cs"/>
              </a:rPr>
              <a:t>Gateway</a:t>
            </a:r>
            <a:br>
              <a:rPr kumimoji="0" lang="en-US" sz="1350" b="0" i="0" u="none" strike="noStrike" kern="1200" cap="none" spc="0" normalizeH="0" baseline="0" noProof="0">
                <a:ln>
                  <a:noFill/>
                </a:ln>
                <a:solidFill>
                  <a:schemeClr val="bg1"/>
                </a:solidFill>
                <a:effectLst/>
                <a:uLnTx/>
                <a:uFillTx/>
                <a:latin typeface="Arial" panose="020B0604020202020204"/>
                <a:ea typeface="+mn-ea"/>
                <a:cs typeface="+mn-cs"/>
              </a:rPr>
            </a:br>
            <a:r>
              <a:rPr kumimoji="0" lang="en-US" sz="1350" b="0" i="0" u="none" strike="noStrike" kern="1200" cap="none" spc="0" normalizeH="0" baseline="0" noProof="0">
                <a:ln>
                  <a:noFill/>
                </a:ln>
                <a:solidFill>
                  <a:schemeClr val="bg1"/>
                </a:solidFill>
                <a:effectLst/>
                <a:uLnTx/>
                <a:uFillTx/>
                <a:latin typeface="Arial" panose="020B0604020202020204"/>
                <a:ea typeface="+mn-ea"/>
                <a:cs typeface="+mn-cs"/>
              </a:rPr>
              <a:t>Green</a:t>
            </a:r>
          </a:p>
          <a:p>
            <a:pPr algn="ctr"/>
            <a:r>
              <a:rPr lang="en-US" sz="1050">
                <a:solidFill>
                  <a:schemeClr val="bg1"/>
                </a:solidFill>
              </a:rPr>
              <a:t>R 0</a:t>
            </a:r>
          </a:p>
          <a:p>
            <a:pPr algn="ctr"/>
            <a:r>
              <a:rPr lang="en-US" sz="1050">
                <a:solidFill>
                  <a:schemeClr val="bg1"/>
                </a:solidFill>
              </a:rPr>
              <a:t>G 100</a:t>
            </a:r>
          </a:p>
          <a:p>
            <a:pPr algn="ctr"/>
            <a:r>
              <a:rPr lang="en-US" sz="1050">
                <a:solidFill>
                  <a:schemeClr val="bg1"/>
                </a:solidFill>
              </a:rPr>
              <a:t>B 76</a:t>
            </a:r>
            <a:endParaRPr lang="en-US" sz="1200">
              <a:solidFill>
                <a:schemeClr val="bg1"/>
              </a:solidFill>
            </a:endParaRPr>
          </a:p>
        </p:txBody>
      </p:sp>
      <p:sp>
        <p:nvSpPr>
          <p:cNvPr id="5" name="Rectangle 4">
            <a:extLst>
              <a:ext uri="{FF2B5EF4-FFF2-40B4-BE49-F238E27FC236}">
                <a16:creationId xmlns:a16="http://schemas.microsoft.com/office/drawing/2014/main" id="{1F547A67-F7CE-495E-A9C1-41BD6369B750}"/>
              </a:ext>
            </a:extLst>
          </p:cNvPr>
          <p:cNvSpPr/>
          <p:nvPr/>
        </p:nvSpPr>
        <p:spPr>
          <a:xfrm>
            <a:off x="2304727" y="3797581"/>
            <a:ext cx="1271726" cy="11252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750"/>
              </a:spcAft>
              <a:buClrTx/>
              <a:buSzTx/>
              <a:buFontTx/>
              <a:buNone/>
              <a:tabLst/>
              <a:defRPr/>
            </a:pPr>
            <a:r>
              <a:rPr kumimoji="0" lang="en-US" sz="1350" b="0" i="0" u="none" strike="noStrike" kern="1200" cap="none" spc="0" normalizeH="0" baseline="0" noProof="0">
                <a:ln>
                  <a:noFill/>
                </a:ln>
                <a:solidFill>
                  <a:srgbClr val="FFFFFF"/>
                </a:solidFill>
                <a:effectLst/>
                <a:uLnTx/>
                <a:uFillTx/>
                <a:latin typeface="Arial" panose="020B0604020202020204"/>
                <a:ea typeface="+mn-ea"/>
                <a:cs typeface="+mn-cs"/>
              </a:rPr>
              <a:t>Automation Ash Gray</a:t>
            </a:r>
          </a:p>
          <a:p>
            <a:pPr algn="ctr"/>
            <a:r>
              <a:rPr lang="en-US" sz="1050">
                <a:solidFill>
                  <a:schemeClr val="bg1"/>
                </a:solidFill>
              </a:rPr>
              <a:t>R 83</a:t>
            </a:r>
          </a:p>
          <a:p>
            <a:pPr algn="ctr"/>
            <a:r>
              <a:rPr lang="en-US" sz="1050">
                <a:solidFill>
                  <a:schemeClr val="bg1"/>
                </a:solidFill>
              </a:rPr>
              <a:t>G 86</a:t>
            </a:r>
          </a:p>
          <a:p>
            <a:pPr algn="ctr"/>
            <a:r>
              <a:rPr lang="en-US" sz="1050">
                <a:solidFill>
                  <a:schemeClr val="bg1"/>
                </a:solidFill>
              </a:rPr>
              <a:t>B 90</a:t>
            </a:r>
          </a:p>
        </p:txBody>
      </p:sp>
      <p:sp>
        <p:nvSpPr>
          <p:cNvPr id="6" name="Rectangle 5">
            <a:extLst>
              <a:ext uri="{FF2B5EF4-FFF2-40B4-BE49-F238E27FC236}">
                <a16:creationId xmlns:a16="http://schemas.microsoft.com/office/drawing/2014/main" id="{F11068EA-CEA7-4B46-828E-8E8CACCD7C5A}"/>
              </a:ext>
            </a:extLst>
          </p:cNvPr>
          <p:cNvSpPr/>
          <p:nvPr/>
        </p:nvSpPr>
        <p:spPr>
          <a:xfrm>
            <a:off x="3936137" y="3797581"/>
            <a:ext cx="1271726" cy="1125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750"/>
              </a:spcAft>
              <a:buClrTx/>
              <a:buSzTx/>
              <a:buFontTx/>
              <a:buNone/>
              <a:tabLst/>
              <a:defRPr/>
            </a:pPr>
            <a:r>
              <a:rPr kumimoji="0" lang="en-US" sz="1350" b="0" i="0" u="none" strike="noStrike" kern="1200" cap="none" spc="0" normalizeH="0" baseline="0" noProof="0">
                <a:ln>
                  <a:noFill/>
                </a:ln>
                <a:solidFill>
                  <a:srgbClr val="FFFFFF"/>
                </a:solidFill>
                <a:effectLst/>
                <a:uLnTx/>
                <a:uFillTx/>
                <a:latin typeface="Arial" panose="020B0604020202020204"/>
                <a:ea typeface="+mn-ea"/>
                <a:cs typeface="+mn-cs"/>
              </a:rPr>
              <a:t>Backlog</a:t>
            </a:r>
            <a:br>
              <a:rPr kumimoji="0" lang="en-US" sz="1350" b="0" i="0" u="none" strike="noStrike" kern="1200" cap="none" spc="0" normalizeH="0" baseline="0" noProof="0">
                <a:ln>
                  <a:noFill/>
                </a:ln>
                <a:solidFill>
                  <a:srgbClr val="FFFFFF"/>
                </a:solidFill>
                <a:effectLst/>
                <a:uLnTx/>
                <a:uFillTx/>
                <a:latin typeface="Arial" panose="020B0604020202020204"/>
                <a:ea typeface="+mn-ea"/>
                <a:cs typeface="+mn-cs"/>
              </a:rPr>
            </a:br>
            <a:r>
              <a:rPr kumimoji="0" lang="en-US" sz="1350" b="0" i="0" u="none" strike="noStrike" kern="1200" cap="none" spc="0" normalizeH="0" baseline="0" noProof="0">
                <a:ln>
                  <a:noFill/>
                </a:ln>
                <a:solidFill>
                  <a:srgbClr val="FFFFFF"/>
                </a:solidFill>
                <a:effectLst/>
                <a:uLnTx/>
                <a:uFillTx/>
                <a:latin typeface="Arial" panose="020B0604020202020204"/>
                <a:ea typeface="+mn-ea"/>
                <a:cs typeface="+mn-cs"/>
              </a:rPr>
              <a:t>Blue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FFFFFF"/>
                </a:solidFill>
                <a:effectLst/>
                <a:uLnTx/>
                <a:uFillTx/>
                <a:latin typeface="+mn-lt"/>
                <a:ea typeface="+mn-ea"/>
                <a:cs typeface="+mn-cs"/>
              </a:rPr>
              <a:t>R 0</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FFFFFF"/>
                </a:solidFill>
                <a:effectLst/>
                <a:uLnTx/>
                <a:uFillTx/>
                <a:latin typeface="+mn-lt"/>
                <a:ea typeface="+mn-ea"/>
                <a:cs typeface="+mn-cs"/>
              </a:rPr>
              <a:t>G 77</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rgbClr val="FFFFFF"/>
                </a:solidFill>
                <a:effectLst/>
                <a:uLnTx/>
                <a:uFillTx/>
                <a:latin typeface="+mn-lt"/>
                <a:ea typeface="+mn-ea"/>
                <a:cs typeface="+mn-cs"/>
              </a:rPr>
              <a:t>B 103</a:t>
            </a:r>
          </a:p>
        </p:txBody>
      </p:sp>
      <p:sp>
        <p:nvSpPr>
          <p:cNvPr id="7" name="Rectangle 6">
            <a:extLst>
              <a:ext uri="{FF2B5EF4-FFF2-40B4-BE49-F238E27FC236}">
                <a16:creationId xmlns:a16="http://schemas.microsoft.com/office/drawing/2014/main" id="{6057364A-EA22-4FEE-8DA4-0B09FBD0C229}"/>
              </a:ext>
            </a:extLst>
          </p:cNvPr>
          <p:cNvSpPr/>
          <p:nvPr/>
        </p:nvSpPr>
        <p:spPr>
          <a:xfrm>
            <a:off x="5567548" y="3797581"/>
            <a:ext cx="1271726" cy="11252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750"/>
              </a:spcAft>
              <a:buClrTx/>
              <a:buSzTx/>
              <a:buFontTx/>
              <a:buNone/>
              <a:tabLst/>
              <a:defRPr/>
            </a:pPr>
            <a:r>
              <a:rPr kumimoji="0" lang="en-US" sz="1350" b="0" i="0" u="none" strike="noStrike" kern="1200" cap="none" spc="0" normalizeH="0" baseline="0" noProof="0">
                <a:ln>
                  <a:noFill/>
                </a:ln>
                <a:solidFill>
                  <a:schemeClr val="tx1"/>
                </a:solidFill>
                <a:effectLst/>
                <a:uLnTx/>
                <a:uFillTx/>
                <a:latin typeface="Arial" panose="020B0604020202020204"/>
                <a:ea typeface="+mn-ea"/>
                <a:cs typeface="+mn-cs"/>
              </a:rPr>
              <a:t>OG Peapod Green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rial" panose="020B0604020202020204"/>
                <a:ea typeface="+mn-ea"/>
                <a:cs typeface="+mn-cs"/>
              </a:rPr>
              <a:t>R 94</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rial" panose="020B0604020202020204"/>
                <a:ea typeface="+mn-ea"/>
                <a:cs typeface="+mn-cs"/>
              </a:rPr>
              <a:t>G 160</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rial" panose="020B0604020202020204"/>
                <a:ea typeface="+mn-ea"/>
                <a:cs typeface="+mn-cs"/>
              </a:rPr>
              <a:t>B 0</a:t>
            </a:r>
          </a:p>
        </p:txBody>
      </p:sp>
      <p:sp>
        <p:nvSpPr>
          <p:cNvPr id="8" name="Rectangle 7">
            <a:extLst>
              <a:ext uri="{FF2B5EF4-FFF2-40B4-BE49-F238E27FC236}">
                <a16:creationId xmlns:a16="http://schemas.microsoft.com/office/drawing/2014/main" id="{29FD10FB-6AAE-4F7A-8C2A-C5F48118ACE3}"/>
              </a:ext>
            </a:extLst>
          </p:cNvPr>
          <p:cNvSpPr/>
          <p:nvPr/>
        </p:nvSpPr>
        <p:spPr>
          <a:xfrm>
            <a:off x="7198959" y="3797581"/>
            <a:ext cx="1271726" cy="11252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chemeClr val="tx1"/>
                </a:solidFill>
                <a:effectLst/>
                <a:uLnTx/>
                <a:uFillTx/>
                <a:latin typeface="Arial" panose="020B0604020202020204"/>
                <a:ea typeface="+mn-ea"/>
                <a:cs typeface="+mn-cs"/>
              </a:rPr>
              <a:t>SEO Saffron</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1350" b="0" i="0" u="none" strike="noStrike" kern="1200" cap="none" spc="0" normalizeH="0" baseline="0" noProof="0">
              <a:ln>
                <a:noFill/>
              </a:ln>
              <a:solidFill>
                <a:schemeClr val="tx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chemeClr val="tx1"/>
                </a:solidFill>
                <a:effectLst/>
                <a:uLnTx/>
                <a:uFillTx/>
                <a:latin typeface="+mn-lt"/>
                <a:ea typeface="+mn-ea"/>
                <a:cs typeface="+mn-cs"/>
              </a:rPr>
              <a:t>R 255</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chemeClr val="tx1"/>
                </a:solidFill>
                <a:effectLst/>
                <a:uLnTx/>
                <a:uFillTx/>
                <a:latin typeface="+mn-lt"/>
                <a:ea typeface="+mn-ea"/>
                <a:cs typeface="+mn-cs"/>
              </a:rPr>
              <a:t>G 198</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a:ln>
                  <a:noFill/>
                </a:ln>
                <a:solidFill>
                  <a:schemeClr val="tx1"/>
                </a:solidFill>
                <a:effectLst/>
                <a:uLnTx/>
                <a:uFillTx/>
                <a:latin typeface="+mn-lt"/>
                <a:ea typeface="+mn-ea"/>
                <a:cs typeface="+mn-cs"/>
              </a:rPr>
              <a:t>B 0</a:t>
            </a:r>
            <a:endParaRPr kumimoji="0" lang="en-US" sz="135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0822DF9-382A-469E-88C5-EA5A44292814}"/>
              </a:ext>
            </a:extLst>
          </p:cNvPr>
          <p:cNvSpPr/>
          <p:nvPr/>
        </p:nvSpPr>
        <p:spPr>
          <a:xfrm>
            <a:off x="235458" y="3208222"/>
            <a:ext cx="5801588" cy="415498"/>
          </a:xfrm>
          <a:prstGeom prst="rect">
            <a:avLst/>
          </a:prstGeom>
        </p:spPr>
        <p:txBody>
          <a:bodyPr wrap="none">
            <a:spAutoFit/>
          </a:bodyPr>
          <a:lstStyle/>
          <a:p>
            <a:r>
              <a:rPr lang="en-US" sz="2100" b="1" i="0">
                <a:ln>
                  <a:solidFill>
                    <a:schemeClr val="accent1"/>
                  </a:solidFill>
                </a:ln>
                <a:solidFill>
                  <a:schemeClr val="accent1"/>
                </a:solidFill>
                <a:latin typeface="Ink Free" panose="03080402000500000000" pitchFamily="66" charset="0"/>
              </a:rPr>
              <a:t>For callouts or accents, we will use Ink Free font.</a:t>
            </a:r>
          </a:p>
        </p:txBody>
      </p:sp>
      <p:sp>
        <p:nvSpPr>
          <p:cNvPr id="10" name="TextBox 9">
            <a:extLst>
              <a:ext uri="{FF2B5EF4-FFF2-40B4-BE49-F238E27FC236}">
                <a16:creationId xmlns:a16="http://schemas.microsoft.com/office/drawing/2014/main" id="{01AF1523-6E14-4FA8-98CB-BEF5F07BCED0}"/>
              </a:ext>
            </a:extLst>
          </p:cNvPr>
          <p:cNvSpPr txBox="1"/>
          <p:nvPr/>
        </p:nvSpPr>
        <p:spPr>
          <a:xfrm>
            <a:off x="114301" y="751267"/>
            <a:ext cx="8913320" cy="2530781"/>
          </a:xfrm>
          <a:prstGeom prst="rect">
            <a:avLst/>
          </a:prstGeom>
          <a:noFill/>
        </p:spPr>
        <p:txBody>
          <a:bodyPr wrap="square" rtlCol="0">
            <a:noAutofit/>
          </a:bodyPr>
          <a:lstStyle/>
          <a:p>
            <a:pPr marL="0" indent="0">
              <a:spcAft>
                <a:spcPts val="900"/>
              </a:spcAft>
              <a:buNone/>
            </a:pPr>
            <a:r>
              <a:rPr lang="en-US" sz="1500"/>
              <a:t>For all internal communications, we will use the MS-Office compliant Arial Black and Arial fonts. You can delete this slide when using this deck.</a:t>
            </a:r>
          </a:p>
          <a:p>
            <a:pPr>
              <a:spcAft>
                <a:spcPts val="900"/>
              </a:spcAft>
            </a:pPr>
            <a:r>
              <a:rPr lang="en-US" sz="1500"/>
              <a:t>Headings will be </a:t>
            </a:r>
            <a:r>
              <a:rPr lang="en-US" sz="1500">
                <a:latin typeface="Arial Black" panose="020B0A04020102020204" pitchFamily="34" charset="0"/>
              </a:rPr>
              <a:t>Arial Black</a:t>
            </a:r>
          </a:p>
          <a:p>
            <a:pPr>
              <a:spcAft>
                <a:spcPts val="900"/>
              </a:spcAft>
            </a:pPr>
            <a:r>
              <a:rPr lang="en-US" sz="1500"/>
              <a:t>Body copy will be in Arial font</a:t>
            </a:r>
          </a:p>
          <a:p>
            <a:pPr marL="600075" lvl="1" indent="-257175">
              <a:buFont typeface="Arial" panose="020B0604020202020204" pitchFamily="34" charset="0"/>
              <a:buChar char="•"/>
            </a:pPr>
            <a:r>
              <a:rPr lang="en-US" sz="1500"/>
              <a:t>Arial </a:t>
            </a:r>
          </a:p>
          <a:p>
            <a:pPr marL="600075" lvl="1" indent="-257175">
              <a:buFont typeface="Arial" panose="020B0604020202020204" pitchFamily="34" charset="0"/>
              <a:buChar char="•"/>
            </a:pPr>
            <a:r>
              <a:rPr lang="en-US" sz="1500" i="1"/>
              <a:t>Arial Italic</a:t>
            </a:r>
          </a:p>
          <a:p>
            <a:pPr marL="600075" lvl="1" indent="-257175">
              <a:buFont typeface="Arial" panose="020B0604020202020204" pitchFamily="34" charset="0"/>
              <a:buChar char="•"/>
            </a:pPr>
            <a:r>
              <a:rPr lang="en-US" sz="1500" b="1"/>
              <a:t>Arial Bold</a:t>
            </a:r>
          </a:p>
          <a:p>
            <a:pPr marL="600075" lvl="1" indent="-257175">
              <a:buFont typeface="Arial" panose="020B0604020202020204" pitchFamily="34" charset="0"/>
              <a:buChar char="•"/>
            </a:pPr>
            <a:r>
              <a:rPr lang="en-US" sz="1500" b="1" i="1"/>
              <a:t>Arial Bold Italic</a:t>
            </a:r>
          </a:p>
        </p:txBody>
      </p:sp>
      <p:sp>
        <p:nvSpPr>
          <p:cNvPr id="11" name="TextBox 10">
            <a:extLst>
              <a:ext uri="{FF2B5EF4-FFF2-40B4-BE49-F238E27FC236}">
                <a16:creationId xmlns:a16="http://schemas.microsoft.com/office/drawing/2014/main" id="{475420B9-8B27-4CF7-AD4B-DA4BAABC23DC}"/>
              </a:ext>
            </a:extLst>
          </p:cNvPr>
          <p:cNvSpPr txBox="1"/>
          <p:nvPr/>
        </p:nvSpPr>
        <p:spPr>
          <a:xfrm>
            <a:off x="114301" y="227690"/>
            <a:ext cx="8913320" cy="415498"/>
          </a:xfrm>
          <a:prstGeom prst="rect">
            <a:avLst/>
          </a:prstGeom>
          <a:noFill/>
        </p:spPr>
        <p:txBody>
          <a:bodyPr wrap="square" rtlCol="0" anchor="ctr">
            <a:spAutoFit/>
          </a:bodyPr>
          <a:lstStyle/>
          <a:p>
            <a:r>
              <a:rPr lang="en-US" sz="2100">
                <a:latin typeface="Arial Black" panose="020B0A04020102020204" pitchFamily="34" charset="0"/>
              </a:rPr>
              <a:t>THIS IS THE OFFICIAL PDL POWERPOINT TEMPLATE</a:t>
            </a:r>
          </a:p>
        </p:txBody>
      </p:sp>
      <p:sp>
        <p:nvSpPr>
          <p:cNvPr id="2" name="Speech Bubble: Rectangle 1">
            <a:extLst>
              <a:ext uri="{FF2B5EF4-FFF2-40B4-BE49-F238E27FC236}">
                <a16:creationId xmlns:a16="http://schemas.microsoft.com/office/drawing/2014/main" id="{EBD90C7D-AE9A-4FDD-8EAE-8782379737CC}"/>
              </a:ext>
            </a:extLst>
          </p:cNvPr>
          <p:cNvSpPr/>
          <p:nvPr/>
        </p:nvSpPr>
        <p:spPr>
          <a:xfrm>
            <a:off x="5819502" y="2149103"/>
            <a:ext cx="2207624" cy="999309"/>
          </a:xfrm>
          <a:prstGeom prst="wedgeRectCallout">
            <a:avLst>
              <a:gd name="adj1" fmla="val -47539"/>
              <a:gd name="adj2" fmla="val 694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Arial Black" panose="020B0A04020102020204" pitchFamily="34" charset="0"/>
              </a:rPr>
              <a:t>Pro Tip:</a:t>
            </a:r>
          </a:p>
          <a:p>
            <a:pPr algn="ctr"/>
            <a:r>
              <a:rPr lang="en-US" sz="1200" b="0"/>
              <a:t>To make Ink Free really stand out, go to the Format Tab and outline the text with the same color as the text fill.</a:t>
            </a:r>
          </a:p>
        </p:txBody>
      </p:sp>
    </p:spTree>
    <p:extLst>
      <p:ext uri="{BB962C8B-B14F-4D97-AF65-F5344CB8AC3E}">
        <p14:creationId xmlns:p14="http://schemas.microsoft.com/office/powerpoint/2010/main" val="36743122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75420B9-8B27-4CF7-AD4B-DA4BAABC23DC}"/>
              </a:ext>
            </a:extLst>
          </p:cNvPr>
          <p:cNvSpPr txBox="1"/>
          <p:nvPr/>
        </p:nvSpPr>
        <p:spPr>
          <a:xfrm>
            <a:off x="114301" y="66107"/>
            <a:ext cx="8913320" cy="738664"/>
          </a:xfrm>
          <a:prstGeom prst="rect">
            <a:avLst/>
          </a:prstGeom>
          <a:noFill/>
        </p:spPr>
        <p:txBody>
          <a:bodyPr wrap="square" rtlCol="0" anchor="ctr">
            <a:spAutoFit/>
          </a:bodyPr>
          <a:lstStyle/>
          <a:p>
            <a:r>
              <a:rPr lang="en-US" sz="2100">
                <a:latin typeface="Arial Black" panose="020B0A04020102020204" pitchFamily="34" charset="0"/>
              </a:rPr>
              <a:t>PLEASE FOLLOW THESE RULES WHEN USING THE TEMPLATE:</a:t>
            </a:r>
          </a:p>
        </p:txBody>
      </p:sp>
      <p:graphicFrame>
        <p:nvGraphicFramePr>
          <p:cNvPr id="19" name="Table 19">
            <a:extLst>
              <a:ext uri="{FF2B5EF4-FFF2-40B4-BE49-F238E27FC236}">
                <a16:creationId xmlns:a16="http://schemas.microsoft.com/office/drawing/2014/main" id="{08C1E1D2-BEC4-4411-9761-5C6DE65A02D9}"/>
              </a:ext>
            </a:extLst>
          </p:cNvPr>
          <p:cNvGraphicFramePr>
            <a:graphicFrameLocks noGrp="1"/>
          </p:cNvGraphicFramePr>
          <p:nvPr>
            <p:extLst>
              <p:ext uri="{D42A27DB-BD31-4B8C-83A1-F6EECF244321}">
                <p14:modId xmlns:p14="http://schemas.microsoft.com/office/powerpoint/2010/main" val="2085468511"/>
              </p:ext>
            </p:extLst>
          </p:nvPr>
        </p:nvGraphicFramePr>
        <p:xfrm>
          <a:off x="138111" y="852015"/>
          <a:ext cx="8913320" cy="4000500"/>
        </p:xfrm>
        <a:graphic>
          <a:graphicData uri="http://schemas.openxmlformats.org/drawingml/2006/table">
            <a:tbl>
              <a:tblPr>
                <a:tableStyleId>{2D5ABB26-0587-4C30-8999-92F81FD0307C}</a:tableStyleId>
              </a:tblPr>
              <a:tblGrid>
                <a:gridCol w="428358">
                  <a:extLst>
                    <a:ext uri="{9D8B030D-6E8A-4147-A177-3AD203B41FA5}">
                      <a16:colId xmlns:a16="http://schemas.microsoft.com/office/drawing/2014/main" val="1775801010"/>
                    </a:ext>
                  </a:extLst>
                </a:gridCol>
                <a:gridCol w="1693405">
                  <a:extLst>
                    <a:ext uri="{9D8B030D-6E8A-4147-A177-3AD203B41FA5}">
                      <a16:colId xmlns:a16="http://schemas.microsoft.com/office/drawing/2014/main" val="370101923"/>
                    </a:ext>
                  </a:extLst>
                </a:gridCol>
                <a:gridCol w="6791557">
                  <a:extLst>
                    <a:ext uri="{9D8B030D-6E8A-4147-A177-3AD203B41FA5}">
                      <a16:colId xmlns:a16="http://schemas.microsoft.com/office/drawing/2014/main" val="3355030824"/>
                    </a:ext>
                  </a:extLst>
                </a:gridCol>
              </a:tblGrid>
              <a:tr h="800100">
                <a:tc>
                  <a:txBody>
                    <a:bodyPr/>
                    <a:lstStyle/>
                    <a:p>
                      <a:endParaRPr lang="en-US"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sz="1200"/>
                        <a:t>Gateway Green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Can be used as an accent shape</a:t>
                      </a:r>
                    </a:p>
                    <a:p>
                      <a:r>
                        <a:rPr lang="en-US" sz="1200"/>
                        <a:t>Can be used as a background when paired with </a:t>
                      </a:r>
                      <a:r>
                        <a:rPr lang="en-US" sz="1200" b="1"/>
                        <a:t>white font</a:t>
                      </a:r>
                    </a:p>
                    <a:p>
                      <a:r>
                        <a:rPr lang="en-US" sz="1200"/>
                        <a:t>Can be used as headline text </a:t>
                      </a:r>
                      <a:endParaRPr lang="en-US" sz="1200" b="1"/>
                    </a:p>
                    <a:p>
                      <a:r>
                        <a:rPr lang="en-US" sz="1200" b="0"/>
                        <a:t>Can be used for body text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2336304"/>
                  </a:ext>
                </a:extLst>
              </a:tr>
              <a:tr h="800100">
                <a:tc>
                  <a:txBody>
                    <a:bodyPr/>
                    <a:lstStyle/>
                    <a:p>
                      <a:endParaRPr lang="en-US"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a:t>Backlog Blue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Can be used as an accent shape</a:t>
                      </a:r>
                    </a:p>
                    <a:p>
                      <a:r>
                        <a:rPr lang="en-US" sz="1200"/>
                        <a:t>Can be used as a background when paired with </a:t>
                      </a:r>
                      <a:r>
                        <a:rPr lang="en-US" sz="1200" b="1"/>
                        <a:t>white font</a:t>
                      </a:r>
                    </a:p>
                    <a:p>
                      <a:r>
                        <a:rPr lang="en-US" sz="1200"/>
                        <a:t>Can be used as headline text </a:t>
                      </a:r>
                      <a:endParaRPr lang="en-US" sz="1200" b="1"/>
                    </a:p>
                    <a:p>
                      <a:r>
                        <a:rPr lang="en-US" sz="1200" b="0"/>
                        <a:t>Can be used for body text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66349"/>
                  </a:ext>
                </a:extLst>
              </a:tr>
              <a:tr h="800100">
                <a:tc>
                  <a:txBody>
                    <a:bodyPr/>
                    <a:lstStyle/>
                    <a:p>
                      <a:endParaRPr lang="en-US"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1200"/>
                        <a:t>Automation Ash Gray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Can be used as an accent shape</a:t>
                      </a:r>
                    </a:p>
                    <a:p>
                      <a:r>
                        <a:rPr lang="en-US" sz="1200"/>
                        <a:t>Can be used as a background when paired with </a:t>
                      </a:r>
                      <a:r>
                        <a:rPr lang="en-US" sz="1200" b="1"/>
                        <a:t>white font</a:t>
                      </a:r>
                    </a:p>
                    <a:p>
                      <a:r>
                        <a:rPr lang="en-US" sz="1200"/>
                        <a:t>Can be used as headline text </a:t>
                      </a:r>
                      <a:endParaRPr lang="en-US" sz="1200" b="1"/>
                    </a:p>
                    <a:p>
                      <a:r>
                        <a:rPr lang="en-US" sz="1200" b="0"/>
                        <a:t>Can be used for body text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0472217"/>
                  </a:ext>
                </a:extLst>
              </a:tr>
              <a:tr h="800100">
                <a:tc>
                  <a:txBody>
                    <a:bodyPr/>
                    <a:lstStyle/>
                    <a:p>
                      <a:endParaRPr lang="en-US"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r>
                        <a:rPr lang="en-US" sz="1200"/>
                        <a:t>OG Peapod Green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Can be used as an accent shape</a:t>
                      </a:r>
                    </a:p>
                    <a:p>
                      <a:r>
                        <a:rPr lang="en-US" sz="1200"/>
                        <a:t>Can be used as a background when paired with </a:t>
                      </a:r>
                      <a:r>
                        <a:rPr lang="en-US" sz="1200" b="1"/>
                        <a:t>black font</a:t>
                      </a:r>
                    </a:p>
                    <a:p>
                      <a:r>
                        <a:rPr lang="en-US" sz="1200"/>
                        <a:t>Can be used as a headline when font size </a:t>
                      </a:r>
                      <a:r>
                        <a:rPr lang="en-US" sz="1200" b="1"/>
                        <a:t>is larger than 18pt and bold</a:t>
                      </a:r>
                    </a:p>
                    <a:p>
                      <a:r>
                        <a:rPr lang="en-US" sz="1200" b="1"/>
                        <a:t>Cannot be used for body text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3036242"/>
                  </a:ext>
                </a:extLst>
              </a:tr>
              <a:tr h="800100">
                <a:tc>
                  <a:txBody>
                    <a:bodyPr/>
                    <a:lstStyle/>
                    <a:p>
                      <a:endParaRPr lang="en-US"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sz="1200"/>
                        <a:t>SEO Saffron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Can be used as an accent shape</a:t>
                      </a:r>
                    </a:p>
                    <a:p>
                      <a:r>
                        <a:rPr lang="en-US" sz="1200"/>
                        <a:t>Can be used as a background when paired with </a:t>
                      </a:r>
                      <a:r>
                        <a:rPr lang="en-US" sz="1200" b="1"/>
                        <a:t>black font</a:t>
                      </a:r>
                    </a:p>
                    <a:p>
                      <a:r>
                        <a:rPr lang="en-US" sz="1200" b="1"/>
                        <a:t>Cannot be used as a headline</a:t>
                      </a:r>
                      <a:r>
                        <a:rPr lang="en-US" sz="1200"/>
                        <a:t> </a:t>
                      </a:r>
                    </a:p>
                    <a:p>
                      <a:r>
                        <a:rPr lang="en-US" sz="1200" b="1"/>
                        <a:t>Cannot be used for body text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3046510"/>
                  </a:ext>
                </a:extLst>
              </a:tr>
            </a:tbl>
          </a:graphicData>
        </a:graphic>
      </p:graphicFrame>
    </p:spTree>
    <p:extLst>
      <p:ext uri="{BB962C8B-B14F-4D97-AF65-F5344CB8AC3E}">
        <p14:creationId xmlns:p14="http://schemas.microsoft.com/office/powerpoint/2010/main" val="2461661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Slid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C1A6F3-8EEE-46DC-ACF6-A69A763A2FD0}"/>
              </a:ext>
            </a:extLst>
          </p:cNvPr>
          <p:cNvSpPr/>
          <p:nvPr/>
        </p:nvSpPr>
        <p:spPr>
          <a:xfrm>
            <a:off x="-7144" y="0"/>
            <a:ext cx="3594680" cy="5143500"/>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050"/>
          </a:p>
        </p:txBody>
      </p:sp>
      <p:sp>
        <p:nvSpPr>
          <p:cNvPr id="10" name="Text Placeholder 9">
            <a:extLst>
              <a:ext uri="{FF2B5EF4-FFF2-40B4-BE49-F238E27FC236}">
                <a16:creationId xmlns:a16="http://schemas.microsoft.com/office/drawing/2014/main" id="{962AA2AE-803A-49E4-B2F8-3D8A22BFB6CC}"/>
              </a:ext>
            </a:extLst>
          </p:cNvPr>
          <p:cNvSpPr>
            <a:spLocks noGrp="1"/>
          </p:cNvSpPr>
          <p:nvPr>
            <p:ph type="body" sz="quarter" idx="11"/>
          </p:nvPr>
        </p:nvSpPr>
        <p:spPr>
          <a:xfrm>
            <a:off x="3670663" y="4351735"/>
            <a:ext cx="5339987" cy="488156"/>
          </a:xfrm>
        </p:spPr>
        <p:txBody>
          <a:bodyPr anchor="ctr">
            <a:normAutofit/>
          </a:bodyPr>
          <a:lstStyle>
            <a:lvl1pPr>
              <a:defRPr sz="2700" b="1" i="0">
                <a:latin typeface="Ink Free" panose="03080402000500000000" pitchFamily="66" charset="0"/>
              </a:defRPr>
            </a:lvl1pPr>
          </a:lstStyle>
          <a:p>
            <a:pPr lvl="0"/>
            <a:r>
              <a:rPr lang="en-US"/>
              <a:t>Click to edit Master text styles</a:t>
            </a:r>
          </a:p>
        </p:txBody>
      </p:sp>
      <p:sp>
        <p:nvSpPr>
          <p:cNvPr id="8" name="Title 7">
            <a:extLst>
              <a:ext uri="{FF2B5EF4-FFF2-40B4-BE49-F238E27FC236}">
                <a16:creationId xmlns:a16="http://schemas.microsoft.com/office/drawing/2014/main" id="{70403F1B-DDD0-4785-9456-881E846D8BFF}"/>
              </a:ext>
            </a:extLst>
          </p:cNvPr>
          <p:cNvSpPr>
            <a:spLocks noGrp="1"/>
          </p:cNvSpPr>
          <p:nvPr>
            <p:ph type="title"/>
          </p:nvPr>
        </p:nvSpPr>
        <p:spPr>
          <a:xfrm>
            <a:off x="357992" y="1443372"/>
            <a:ext cx="3229544" cy="1523937"/>
          </a:xfrm>
        </p:spPr>
        <p:txBody>
          <a:bodyPr>
            <a:noAutofit/>
          </a:bodyPr>
          <a:lstStyle>
            <a:lvl1pPr algn="l">
              <a:defRPr sz="3600" cap="all" baseline="0">
                <a:solidFill>
                  <a:schemeClr val="bg1"/>
                </a:solidFill>
              </a:defRPr>
            </a:lvl1pPr>
          </a:lstStyle>
          <a:p>
            <a:r>
              <a:rPr lang="en-US"/>
              <a:t>Click to edit Master title style</a:t>
            </a:r>
          </a:p>
        </p:txBody>
      </p:sp>
      <p:sp>
        <p:nvSpPr>
          <p:cNvPr id="12" name="Content Placeholder 11">
            <a:extLst>
              <a:ext uri="{FF2B5EF4-FFF2-40B4-BE49-F238E27FC236}">
                <a16:creationId xmlns:a16="http://schemas.microsoft.com/office/drawing/2014/main" id="{6B72C7F0-093D-49BE-AAC1-80354CAA1CF1}"/>
              </a:ext>
            </a:extLst>
          </p:cNvPr>
          <p:cNvSpPr>
            <a:spLocks noGrp="1"/>
          </p:cNvSpPr>
          <p:nvPr>
            <p:ph sz="quarter" idx="12" hasCustomPrompt="1"/>
          </p:nvPr>
        </p:nvSpPr>
        <p:spPr>
          <a:xfrm>
            <a:off x="357993" y="3769889"/>
            <a:ext cx="3229543" cy="581846"/>
          </a:xfrm>
        </p:spPr>
        <p:txBody>
          <a:bodyPr>
            <a:noAutofit/>
          </a:bodyPr>
          <a:lstStyle>
            <a:lvl1pPr algn="l">
              <a:defRPr cap="all" baseline="0">
                <a:solidFill>
                  <a:schemeClr val="bg2"/>
                </a:solidFill>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D2BA19F8-E216-41B3-9131-4B03796F937F}"/>
              </a:ext>
            </a:extLst>
          </p:cNvPr>
          <p:cNvSpPr>
            <a:spLocks noGrp="1"/>
          </p:cNvSpPr>
          <p:nvPr>
            <p:ph type="pic" sz="quarter" idx="13"/>
          </p:nvPr>
        </p:nvSpPr>
        <p:spPr>
          <a:xfrm>
            <a:off x="3587536" y="0"/>
            <a:ext cx="5556464" cy="4233863"/>
          </a:xfrm>
        </p:spPr>
        <p:txBody>
          <a:bodyPr/>
          <a:lstStyle/>
          <a:p>
            <a:r>
              <a:rPr lang="en-US"/>
              <a:t>Click icon to add picture</a:t>
            </a:r>
          </a:p>
        </p:txBody>
      </p:sp>
    </p:spTree>
    <p:extLst>
      <p:ext uri="{BB962C8B-B14F-4D97-AF65-F5344CB8AC3E}">
        <p14:creationId xmlns:p14="http://schemas.microsoft.com/office/powerpoint/2010/main" val="345441384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Slid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C1A6F3-8EEE-46DC-ACF6-A69A763A2FD0}"/>
              </a:ext>
            </a:extLst>
          </p:cNvPr>
          <p:cNvSpPr/>
          <p:nvPr/>
        </p:nvSpPr>
        <p:spPr>
          <a:xfrm>
            <a:off x="-7144" y="0"/>
            <a:ext cx="3594680" cy="5143500"/>
          </a:xfrm>
          <a:prstGeom prst="rect">
            <a:avLst/>
          </a:prstGeom>
          <a:solidFill>
            <a:schemeClr val="accent2"/>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050"/>
          </a:p>
        </p:txBody>
      </p:sp>
      <p:sp>
        <p:nvSpPr>
          <p:cNvPr id="10" name="Text Placeholder 9">
            <a:extLst>
              <a:ext uri="{FF2B5EF4-FFF2-40B4-BE49-F238E27FC236}">
                <a16:creationId xmlns:a16="http://schemas.microsoft.com/office/drawing/2014/main" id="{962AA2AE-803A-49E4-B2F8-3D8A22BFB6CC}"/>
              </a:ext>
            </a:extLst>
          </p:cNvPr>
          <p:cNvSpPr>
            <a:spLocks noGrp="1"/>
          </p:cNvSpPr>
          <p:nvPr>
            <p:ph type="body" sz="quarter" idx="11"/>
          </p:nvPr>
        </p:nvSpPr>
        <p:spPr>
          <a:xfrm>
            <a:off x="3670663" y="4351735"/>
            <a:ext cx="5339987" cy="488156"/>
          </a:xfrm>
        </p:spPr>
        <p:txBody>
          <a:bodyPr anchor="ctr">
            <a:normAutofit/>
          </a:bodyPr>
          <a:lstStyle>
            <a:lvl1pPr>
              <a:defRPr sz="2700" b="1" i="0">
                <a:latin typeface="Ink Free" panose="03080402000500000000" pitchFamily="66" charset="0"/>
              </a:defRPr>
            </a:lvl1pPr>
          </a:lstStyle>
          <a:p>
            <a:pPr lvl="0"/>
            <a:r>
              <a:rPr lang="en-US"/>
              <a:t>Click to edit Master text styles</a:t>
            </a:r>
          </a:p>
        </p:txBody>
      </p:sp>
      <p:sp>
        <p:nvSpPr>
          <p:cNvPr id="8" name="Title 7">
            <a:extLst>
              <a:ext uri="{FF2B5EF4-FFF2-40B4-BE49-F238E27FC236}">
                <a16:creationId xmlns:a16="http://schemas.microsoft.com/office/drawing/2014/main" id="{70403F1B-DDD0-4785-9456-881E846D8BFF}"/>
              </a:ext>
            </a:extLst>
          </p:cNvPr>
          <p:cNvSpPr>
            <a:spLocks noGrp="1"/>
          </p:cNvSpPr>
          <p:nvPr>
            <p:ph type="title"/>
          </p:nvPr>
        </p:nvSpPr>
        <p:spPr>
          <a:xfrm>
            <a:off x="357992" y="1443372"/>
            <a:ext cx="3229544" cy="1523937"/>
          </a:xfrm>
        </p:spPr>
        <p:txBody>
          <a:bodyPr>
            <a:noAutofit/>
          </a:bodyPr>
          <a:lstStyle>
            <a:lvl1pPr algn="l">
              <a:defRPr sz="3600" cap="all" baseline="0">
                <a:solidFill>
                  <a:schemeClr val="bg1"/>
                </a:solidFill>
              </a:defRPr>
            </a:lvl1pPr>
          </a:lstStyle>
          <a:p>
            <a:r>
              <a:rPr lang="en-US"/>
              <a:t>Click to edit Master title style</a:t>
            </a:r>
          </a:p>
        </p:txBody>
      </p:sp>
      <p:sp>
        <p:nvSpPr>
          <p:cNvPr id="12" name="Content Placeholder 11">
            <a:extLst>
              <a:ext uri="{FF2B5EF4-FFF2-40B4-BE49-F238E27FC236}">
                <a16:creationId xmlns:a16="http://schemas.microsoft.com/office/drawing/2014/main" id="{6B72C7F0-093D-49BE-AAC1-80354CAA1CF1}"/>
              </a:ext>
            </a:extLst>
          </p:cNvPr>
          <p:cNvSpPr>
            <a:spLocks noGrp="1"/>
          </p:cNvSpPr>
          <p:nvPr>
            <p:ph sz="quarter" idx="12" hasCustomPrompt="1"/>
          </p:nvPr>
        </p:nvSpPr>
        <p:spPr>
          <a:xfrm>
            <a:off x="357993" y="3769889"/>
            <a:ext cx="3229543" cy="581846"/>
          </a:xfrm>
        </p:spPr>
        <p:txBody>
          <a:bodyPr>
            <a:noAutofit/>
          </a:bodyPr>
          <a:lstStyle>
            <a:lvl1pPr algn="l">
              <a:defRPr cap="all" baseline="0">
                <a:solidFill>
                  <a:schemeClr val="bg2"/>
                </a:solidFill>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D2BA19F8-E216-41B3-9131-4B03796F937F}"/>
              </a:ext>
            </a:extLst>
          </p:cNvPr>
          <p:cNvSpPr>
            <a:spLocks noGrp="1"/>
          </p:cNvSpPr>
          <p:nvPr>
            <p:ph type="pic" sz="quarter" idx="13"/>
          </p:nvPr>
        </p:nvSpPr>
        <p:spPr>
          <a:xfrm>
            <a:off x="3587536" y="0"/>
            <a:ext cx="5556464" cy="4233863"/>
          </a:xfrm>
        </p:spPr>
        <p:txBody>
          <a:bodyPr/>
          <a:lstStyle/>
          <a:p>
            <a:r>
              <a:rPr lang="en-US"/>
              <a:t>Click icon to add picture</a:t>
            </a:r>
          </a:p>
        </p:txBody>
      </p:sp>
    </p:spTree>
    <p:extLst>
      <p:ext uri="{BB962C8B-B14F-4D97-AF65-F5344CB8AC3E}">
        <p14:creationId xmlns:p14="http://schemas.microsoft.com/office/powerpoint/2010/main" val="2377996919"/>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theme" Target="../theme/theme2.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E3A385-A4D7-4445-BA22-0A658A025E92}"/>
              </a:ext>
            </a:extLst>
          </p:cNvPr>
          <p:cNvSpPr>
            <a:spLocks noGrp="1"/>
          </p:cNvSpPr>
          <p:nvPr>
            <p:ph type="title"/>
          </p:nvPr>
        </p:nvSpPr>
        <p:spPr>
          <a:xfrm>
            <a:off x="231354" y="243109"/>
            <a:ext cx="8796267" cy="4220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D5DFE7-6128-4942-9905-9EB59E85C7C6}"/>
              </a:ext>
            </a:extLst>
          </p:cNvPr>
          <p:cNvSpPr>
            <a:spLocks noGrp="1"/>
          </p:cNvSpPr>
          <p:nvPr>
            <p:ph type="body" idx="1"/>
          </p:nvPr>
        </p:nvSpPr>
        <p:spPr>
          <a:xfrm>
            <a:off x="231354" y="912011"/>
            <a:ext cx="8796268" cy="37207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F2878D8-98DF-7C42-818E-616C7FF533A9}"/>
              </a:ext>
            </a:extLst>
          </p:cNvPr>
          <p:cNvSpPr/>
          <p:nvPr/>
        </p:nvSpPr>
        <p:spPr>
          <a:xfrm>
            <a:off x="8803179" y="4947293"/>
            <a:ext cx="340821" cy="219291"/>
          </a:xfrm>
          <a:prstGeom prst="rect">
            <a:avLst/>
          </a:prstGeom>
        </p:spPr>
        <p:txBody>
          <a:bodyPr wrap="square">
            <a:spAutoFit/>
          </a:bodyPr>
          <a:lstStyle/>
          <a:p>
            <a:pPr algn="r"/>
            <a:fld id="{3DA4E4EE-5DAE-4594-AAAA-E836A644BB93}" type="slidenum">
              <a:rPr lang="en-US" sz="825" b="0" smtClean="0">
                <a:solidFill>
                  <a:schemeClr val="tx1"/>
                </a:solidFill>
                <a:latin typeface="Arial" panose="020B0604020202020204" pitchFamily="34" charset="0"/>
                <a:cs typeface="Arial" panose="020B0604020202020204" pitchFamily="34" charset="0"/>
              </a:rPr>
              <a:pPr algn="r"/>
              <a:t>‹#›</a:t>
            </a:fld>
            <a:endParaRPr lang="en-US" sz="825" b="0"/>
          </a:p>
        </p:txBody>
      </p:sp>
    </p:spTree>
    <p:extLst>
      <p:ext uri="{BB962C8B-B14F-4D97-AF65-F5344CB8AC3E}">
        <p14:creationId xmlns:p14="http://schemas.microsoft.com/office/powerpoint/2010/main" val="395532645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695" r:id="rId34"/>
    <p:sldLayoutId id="2147483696" r:id="rId35"/>
    <p:sldLayoutId id="2147483670" r:id="rId36"/>
    <p:sldLayoutId id="2147483671" r:id="rId37"/>
    <p:sldLayoutId id="2147483675" r:id="rId38"/>
    <p:sldLayoutId id="2147483672" r:id="rId39"/>
    <p:sldLayoutId id="2147483674" r:id="rId40"/>
    <p:sldLayoutId id="2147483678" r:id="rId41"/>
    <p:sldLayoutId id="2147483679" r:id="rId42"/>
    <p:sldLayoutId id="2147483759" r:id="rId43"/>
  </p:sldLayoutIdLst>
  <p:transition>
    <p:fade thruBlk="1"/>
  </p:transition>
  <p:hf hdr="0" ftr="0" dt="0"/>
  <p:txStyles>
    <p:titleStyle>
      <a:lvl1pPr algn="l" defTabSz="685800" rtl="0" eaLnBrk="1" latinLnBrk="0" hangingPunct="1">
        <a:lnSpc>
          <a:spcPct val="90000"/>
        </a:lnSpc>
        <a:spcBef>
          <a:spcPct val="0"/>
        </a:spcBef>
        <a:buNone/>
        <a:defRPr sz="2100" b="1" i="0" kern="1200">
          <a:solidFill>
            <a:schemeClr val="tx1"/>
          </a:solidFill>
          <a:latin typeface="Arial Black" panose="020B0604020202020204" pitchFamily="34" charset="0"/>
          <a:ea typeface="+mj-ea"/>
          <a:cs typeface="Arial Black"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800" b="1" kern="1200">
          <a:solidFill>
            <a:schemeClr val="accent1"/>
          </a:solidFill>
          <a:latin typeface="Arial" panose="020B0604020202020204" pitchFamily="34" charset="0"/>
          <a:ea typeface="+mn-ea"/>
          <a:cs typeface="Arial" panose="020B0604020202020204" pitchFamily="34" charset="0"/>
        </a:defRPr>
      </a:lvl1pPr>
      <a:lvl2pPr marL="221456" indent="-190500" algn="l" defTabSz="685800" rtl="0" eaLnBrk="1" latinLnBrk="0" hangingPunct="1">
        <a:lnSpc>
          <a:spcPct val="90000"/>
        </a:lnSpc>
        <a:spcBef>
          <a:spcPts val="375"/>
        </a:spcBef>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2pPr>
      <a:lvl3pPr marL="348854" indent="-179785" algn="l" defTabSz="685800" rtl="0" eaLnBrk="1" latinLnBrk="0" hangingPunct="1">
        <a:lnSpc>
          <a:spcPct val="90000"/>
        </a:lnSpc>
        <a:spcBef>
          <a:spcPts val="375"/>
        </a:spcBef>
        <a:buFont typeface="Arial" panose="020B0604020202020204" pitchFamily="34" charset="0"/>
        <a:buChar char="•"/>
        <a:tabLst/>
        <a:defRPr sz="1500" kern="1200">
          <a:solidFill>
            <a:schemeClr val="tx1"/>
          </a:solidFill>
          <a:latin typeface="Arial" panose="020B0604020202020204" pitchFamily="34" charset="0"/>
          <a:ea typeface="+mn-ea"/>
          <a:cs typeface="Arial" panose="020B0604020202020204" pitchFamily="34" charset="0"/>
        </a:defRPr>
      </a:lvl3pPr>
      <a:lvl4pPr marL="560785" indent="-159544" algn="l" defTabSz="685800" rtl="0" eaLnBrk="1" latinLnBrk="0" hangingPunct="1">
        <a:lnSpc>
          <a:spcPct val="90000"/>
        </a:lnSpc>
        <a:spcBef>
          <a:spcPts val="375"/>
        </a:spcBef>
        <a:buFont typeface="Arial" panose="020B0604020202020204" pitchFamily="34" charset="0"/>
        <a:buChar char="•"/>
        <a:tabLst/>
        <a:defRPr sz="1350" kern="1200">
          <a:solidFill>
            <a:schemeClr val="tx1"/>
          </a:solidFill>
          <a:latin typeface="Arial" panose="020B0604020202020204" pitchFamily="34" charset="0"/>
          <a:ea typeface="+mn-ea"/>
          <a:cs typeface="Arial" panose="020B0604020202020204" pitchFamily="34" charset="0"/>
        </a:defRPr>
      </a:lvl4pPr>
      <a:lvl5pPr marL="729854" indent="-169069" algn="l" defTabSz="685800" rtl="0" eaLnBrk="1" latinLnBrk="0" hangingPunct="1">
        <a:lnSpc>
          <a:spcPct val="90000"/>
        </a:lnSpc>
        <a:spcBef>
          <a:spcPts val="375"/>
        </a:spcBef>
        <a:buFont typeface="Arial" panose="020B0604020202020204" pitchFamily="34" charset="0"/>
        <a:buChar char="•"/>
        <a:tabLst/>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E3A385-A4D7-4445-BA22-0A658A025E92}"/>
              </a:ext>
            </a:extLst>
          </p:cNvPr>
          <p:cNvSpPr>
            <a:spLocks noGrp="1"/>
          </p:cNvSpPr>
          <p:nvPr>
            <p:ph type="title"/>
          </p:nvPr>
        </p:nvSpPr>
        <p:spPr>
          <a:xfrm>
            <a:off x="231354" y="243109"/>
            <a:ext cx="8796267" cy="4220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D5DFE7-6128-4942-9905-9EB59E85C7C6}"/>
              </a:ext>
            </a:extLst>
          </p:cNvPr>
          <p:cNvSpPr>
            <a:spLocks noGrp="1"/>
          </p:cNvSpPr>
          <p:nvPr>
            <p:ph type="body" idx="1"/>
          </p:nvPr>
        </p:nvSpPr>
        <p:spPr>
          <a:xfrm>
            <a:off x="231354" y="912011"/>
            <a:ext cx="8796268" cy="372071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F2878D8-98DF-7C42-818E-616C7FF533A9}"/>
              </a:ext>
            </a:extLst>
          </p:cNvPr>
          <p:cNvSpPr/>
          <p:nvPr/>
        </p:nvSpPr>
        <p:spPr>
          <a:xfrm>
            <a:off x="8803179" y="4947293"/>
            <a:ext cx="340821" cy="219291"/>
          </a:xfrm>
          <a:prstGeom prst="rect">
            <a:avLst/>
          </a:prstGeom>
        </p:spPr>
        <p:txBody>
          <a:bodyPr wrap="square">
            <a:spAutoFit/>
          </a:bodyPr>
          <a:lstStyle/>
          <a:p>
            <a:pPr algn="r"/>
            <a:fld id="{3DA4E4EE-5DAE-4594-AAAA-E836A644BB93}" type="slidenum">
              <a:rPr lang="en-US" sz="825" b="0" smtClean="0">
                <a:solidFill>
                  <a:schemeClr val="tx1"/>
                </a:solidFill>
                <a:latin typeface="Arial" panose="020B0604020202020204" pitchFamily="34" charset="0"/>
                <a:cs typeface="Arial" panose="020B0604020202020204" pitchFamily="34" charset="0"/>
              </a:rPr>
              <a:pPr algn="r"/>
              <a:t>‹#›</a:t>
            </a:fld>
            <a:endParaRPr lang="en-US" sz="825" b="0"/>
          </a:p>
        </p:txBody>
      </p:sp>
    </p:spTree>
    <p:extLst>
      <p:ext uri="{BB962C8B-B14F-4D97-AF65-F5344CB8AC3E}">
        <p14:creationId xmlns:p14="http://schemas.microsoft.com/office/powerpoint/2010/main" val="4294521461"/>
      </p:ext>
    </p:extLst>
  </p:cSld>
  <p:clrMap bg1="lt1" tx1="dk1" bg2="lt2" tx2="dk2" accent1="accent1" accent2="accent2" accent3="accent3" accent4="accent4" accent5="accent5" accent6="accent6" hlink="hlink" folHlink="folHlink"/>
  <p:sldLayoutIdLst>
    <p:sldLayoutId id="2147483661" r:id="rId1"/>
    <p:sldLayoutId id="2147483748" r:id="rId2"/>
    <p:sldLayoutId id="2147483742" r:id="rId3"/>
    <p:sldLayoutId id="2147483744" r:id="rId4"/>
    <p:sldLayoutId id="2147483745" r:id="rId5"/>
    <p:sldLayoutId id="2147483746" r:id="rId6"/>
    <p:sldLayoutId id="2147483750" r:id="rId7"/>
    <p:sldLayoutId id="2147483752" r:id="rId8"/>
    <p:sldLayoutId id="2147483753" r:id="rId9"/>
    <p:sldLayoutId id="2147483741" r:id="rId10"/>
    <p:sldLayoutId id="2147483743" r:id="rId11"/>
    <p:sldLayoutId id="2147483749" r:id="rId12"/>
    <p:sldLayoutId id="2147483673" r:id="rId13"/>
    <p:sldLayoutId id="2147483751" r:id="rId14"/>
    <p:sldLayoutId id="2147483747" r:id="rId15"/>
    <p:sldLayoutId id="2147483754" r:id="rId16"/>
    <p:sldLayoutId id="2147483755" r:id="rId17"/>
    <p:sldLayoutId id="2147483756" r:id="rId18"/>
    <p:sldLayoutId id="2147483757"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685800" rtl="0" eaLnBrk="1" latinLnBrk="0" hangingPunct="1">
        <a:lnSpc>
          <a:spcPct val="90000"/>
        </a:lnSpc>
        <a:spcBef>
          <a:spcPct val="0"/>
        </a:spcBef>
        <a:buNone/>
        <a:defRPr sz="2100" b="1" i="0" kern="1200">
          <a:solidFill>
            <a:schemeClr val="tx1"/>
          </a:solidFill>
          <a:latin typeface="Arial Black" panose="020B0604020202020204" pitchFamily="34" charset="0"/>
          <a:ea typeface="+mj-ea"/>
          <a:cs typeface="Arial Black"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800" b="1" kern="1200">
          <a:solidFill>
            <a:schemeClr val="accent1"/>
          </a:solidFill>
          <a:latin typeface="Arial" panose="020B0604020202020204" pitchFamily="34" charset="0"/>
          <a:ea typeface="+mn-ea"/>
          <a:cs typeface="Arial" panose="020B0604020202020204" pitchFamily="34" charset="0"/>
        </a:defRPr>
      </a:lvl1pPr>
      <a:lvl2pPr marL="221456" indent="-190500" algn="l" defTabSz="685800" rtl="0" eaLnBrk="1" latinLnBrk="0" hangingPunct="1">
        <a:lnSpc>
          <a:spcPct val="90000"/>
        </a:lnSpc>
        <a:spcBef>
          <a:spcPts val="375"/>
        </a:spcBef>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2pPr>
      <a:lvl3pPr marL="348854" indent="-179785" algn="l" defTabSz="685800" rtl="0" eaLnBrk="1" latinLnBrk="0" hangingPunct="1">
        <a:lnSpc>
          <a:spcPct val="90000"/>
        </a:lnSpc>
        <a:spcBef>
          <a:spcPts val="375"/>
        </a:spcBef>
        <a:buFont typeface="Arial" panose="020B0604020202020204" pitchFamily="34" charset="0"/>
        <a:buChar char="•"/>
        <a:tabLst/>
        <a:defRPr sz="1500" kern="1200">
          <a:solidFill>
            <a:schemeClr val="tx1"/>
          </a:solidFill>
          <a:latin typeface="Arial" panose="020B0604020202020204" pitchFamily="34" charset="0"/>
          <a:ea typeface="+mn-ea"/>
          <a:cs typeface="Arial" panose="020B0604020202020204" pitchFamily="34" charset="0"/>
        </a:defRPr>
      </a:lvl3pPr>
      <a:lvl4pPr marL="560785" indent="-159544" algn="l" defTabSz="685800" rtl="0" eaLnBrk="1" latinLnBrk="0" hangingPunct="1">
        <a:lnSpc>
          <a:spcPct val="90000"/>
        </a:lnSpc>
        <a:spcBef>
          <a:spcPts val="375"/>
        </a:spcBef>
        <a:buFont typeface="Arial" panose="020B0604020202020204" pitchFamily="34" charset="0"/>
        <a:buChar char="•"/>
        <a:tabLst/>
        <a:defRPr sz="1350" kern="1200">
          <a:solidFill>
            <a:schemeClr val="tx1"/>
          </a:solidFill>
          <a:latin typeface="Arial" panose="020B0604020202020204" pitchFamily="34" charset="0"/>
          <a:ea typeface="+mn-ea"/>
          <a:cs typeface="Arial" panose="020B0604020202020204" pitchFamily="34" charset="0"/>
        </a:defRPr>
      </a:lvl4pPr>
      <a:lvl5pPr marL="729854" indent="-169069" algn="l" defTabSz="685800" rtl="0" eaLnBrk="1" latinLnBrk="0" hangingPunct="1">
        <a:lnSpc>
          <a:spcPct val="90000"/>
        </a:lnSpc>
        <a:spcBef>
          <a:spcPts val="375"/>
        </a:spcBef>
        <a:buFont typeface="Arial" panose="020B0604020202020204" pitchFamily="34" charset="0"/>
        <a:buChar char="•"/>
        <a:tabLst/>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www.eia.gov/state/print.php?sid=M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maine.gov/future/sites/maine.gov.future/files/inline-files/MaineWontWait_December2020.pdf"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hyperlink" Target="https://portal.ct.gov/-/media/DEEP/energy/ConserLoadMgmt/20211118-CLM-Technical-Meeting.pdf%E2%80%8B" TargetMode="External"/><Relationship Id="rId4" Type="http://schemas.openxmlformats.org/officeDocument/2006/relationships/hyperlink" Target="https://www.mass.gov/doc/building-sector-technical-report/download" TargetMode="Externa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hyperlink" Target="https://www.eia.gov/state/seds/seds-data-complete.php?sid=ME" TargetMode="External"/><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0.xml"/><Relationship Id="rId5" Type="http://schemas.openxmlformats.org/officeDocument/2006/relationships/hyperlink" Target="https://data.census.gov/cedsci/table?q=fuel%20source&amp;g=0400000US23,23%240500000&amp;tid=ACSDT5Y2020.B25040&amp;moe=false&amp;tp=true" TargetMode="Externa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data.census.gov/cedsci/table?q=fuel%20source&amp;g=0400000US23,23%240500000&amp;tid=ACSDT5Y2020.B25040&amp;moe=false&amp;tp=true" TargetMode="External"/><Relationship Id="rId1" Type="http://schemas.openxmlformats.org/officeDocument/2006/relationships/slideLayout" Target="../slideLayouts/slideLayout10.xm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data.census.gov/cedsci/table?q=fuel%20source&amp;g=0400000US09,23,25,33,44,50&amp;tid=ACSDT5Y2010.B25040"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lag of Maine | United States state flag | Britannica">
            <a:extLst>
              <a:ext uri="{FF2B5EF4-FFF2-40B4-BE49-F238E27FC236}">
                <a16:creationId xmlns:a16="http://schemas.microsoft.com/office/drawing/2014/main" id="{B4FD7706-B8F2-4615-8E1F-2145AD63C7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83" b="15389"/>
          <a:stretch/>
        </p:blipFill>
        <p:spPr bwMode="auto">
          <a:xfrm>
            <a:off x="-1" y="1"/>
            <a:ext cx="9144001" cy="514349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44E5CDF-9359-49B0-AB3E-BE5944E94148}"/>
              </a:ext>
            </a:extLst>
          </p:cNvPr>
          <p:cNvSpPr/>
          <p:nvPr/>
        </p:nvSpPr>
        <p:spPr>
          <a:xfrm>
            <a:off x="0" y="0"/>
            <a:ext cx="9144000" cy="51435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a:endParaRPr>
          </a:p>
        </p:txBody>
      </p:sp>
      <p:sp>
        <p:nvSpPr>
          <p:cNvPr id="2" name="Rectangle 1">
            <a:extLst>
              <a:ext uri="{FF2B5EF4-FFF2-40B4-BE49-F238E27FC236}">
                <a16:creationId xmlns:a16="http://schemas.microsoft.com/office/drawing/2014/main" id="{116C8FE7-ADB1-4A44-8CF4-66D44987A572}"/>
              </a:ext>
            </a:extLst>
          </p:cNvPr>
          <p:cNvSpPr/>
          <p:nvPr/>
        </p:nvSpPr>
        <p:spPr>
          <a:xfrm>
            <a:off x="-1" y="1704513"/>
            <a:ext cx="9144001" cy="1571348"/>
          </a:xfrm>
          <a:prstGeom prst="rect">
            <a:avLst/>
          </a:prstGeom>
          <a:solidFill>
            <a:srgbClr val="58665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a:endParaRPr>
          </a:p>
        </p:txBody>
      </p:sp>
      <p:sp>
        <p:nvSpPr>
          <p:cNvPr id="6" name="Title 5">
            <a:extLst>
              <a:ext uri="{FF2B5EF4-FFF2-40B4-BE49-F238E27FC236}">
                <a16:creationId xmlns:a16="http://schemas.microsoft.com/office/drawing/2014/main" id="{D021AEF7-8F75-4186-9D9C-C1DDC106D586}"/>
              </a:ext>
            </a:extLst>
          </p:cNvPr>
          <p:cNvSpPr>
            <a:spLocks noGrp="1"/>
          </p:cNvSpPr>
          <p:nvPr>
            <p:ph type="title"/>
          </p:nvPr>
        </p:nvSpPr>
        <p:spPr>
          <a:xfrm>
            <a:off x="250634" y="1815516"/>
            <a:ext cx="8642733" cy="1398808"/>
          </a:xfrm>
        </p:spPr>
        <p:txBody>
          <a:bodyPr/>
          <a:lstStyle/>
          <a:p>
            <a:r>
              <a:rPr lang="en-US" sz="4050">
                <a:latin typeface="Arial Black"/>
              </a:rPr>
              <a:t>State of maine energy</a:t>
            </a:r>
            <a:endParaRPr lang="en-US" sz="1800">
              <a:latin typeface="Arial Black" panose="020B0A04020102020204" pitchFamily="34" charset="0"/>
            </a:endParaRPr>
          </a:p>
        </p:txBody>
      </p:sp>
      <p:sp>
        <p:nvSpPr>
          <p:cNvPr id="15" name="Text Placeholder 14">
            <a:extLst>
              <a:ext uri="{FF2B5EF4-FFF2-40B4-BE49-F238E27FC236}">
                <a16:creationId xmlns:a16="http://schemas.microsoft.com/office/drawing/2014/main" id="{4AE6D144-594C-49AB-A4C5-EF415783DD5D}"/>
              </a:ext>
            </a:extLst>
          </p:cNvPr>
          <p:cNvSpPr>
            <a:spLocks noGrp="1"/>
          </p:cNvSpPr>
          <p:nvPr>
            <p:ph type="body" sz="quarter" idx="10"/>
          </p:nvPr>
        </p:nvSpPr>
        <p:spPr/>
        <p:txBody>
          <a:bodyPr/>
          <a:lstStyle/>
          <a:p>
            <a:r>
              <a:rPr lang="en-US" i="1"/>
              <a:t>ALY 6980 – Spring 2022</a:t>
            </a:r>
          </a:p>
        </p:txBody>
      </p:sp>
    </p:spTree>
    <p:extLst>
      <p:ext uri="{BB962C8B-B14F-4D97-AF65-F5344CB8AC3E}">
        <p14:creationId xmlns:p14="http://schemas.microsoft.com/office/powerpoint/2010/main" val="174241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a:xfrm>
            <a:off x="173575" y="1878936"/>
            <a:ext cx="3361080" cy="1523937"/>
          </a:xfrm>
        </p:spPr>
        <p:txBody>
          <a:bodyPr anchor="ctr">
            <a:normAutofit fontScale="90000"/>
          </a:bodyPr>
          <a:lstStyle/>
          <a:p>
            <a:pPr algn="ctr"/>
            <a:r>
              <a:rPr lang="en-US" sz="1700"/>
              <a:t>Most of the state lacks natural gas distribution systems, and so, only about 1 in 13 Maine households use natural gas as their primary home heating fuel.</a:t>
            </a:r>
            <a:r>
              <a:rPr lang="en-US" sz="1100" baseline="30000"/>
              <a:t>1</a:t>
            </a:r>
            <a:r>
              <a:rPr lang="en-US" sz="1700"/>
              <a:t> </a:t>
            </a:r>
            <a:br>
              <a:rPr lang="en-US" sz="1700"/>
            </a:br>
            <a:br>
              <a:rPr lang="en-US" sz="1700"/>
            </a:br>
            <a:r>
              <a:rPr lang="en-US" sz="1700" b="0" cap="none">
                <a:latin typeface="+mn-lt"/>
              </a:rPr>
              <a:t>Where natural gas service is available constraints on interstate pipeline delivery capacity force residents and businesses to compete with electricity generators for supply during the high-demand winter months.</a:t>
            </a:r>
            <a:br>
              <a:rPr lang="en-US" sz="1700" b="0" cap="none">
                <a:latin typeface="+mn-lt"/>
              </a:rPr>
            </a:br>
            <a:br>
              <a:rPr lang="en-US" sz="1700" b="0" cap="none">
                <a:latin typeface="+mn-lt"/>
              </a:rPr>
            </a:br>
            <a:endParaRPr lang="en-US" sz="1700" b="0">
              <a:latin typeface="+mn-lt"/>
            </a:endParaRPr>
          </a:p>
        </p:txBody>
      </p:sp>
      <p:pic>
        <p:nvPicPr>
          <p:cNvPr id="1026" name="Picture 2" descr="natural gas service area web map">
            <a:extLst>
              <a:ext uri="{FF2B5EF4-FFF2-40B4-BE49-F238E27FC236}">
                <a16:creationId xmlns:a16="http://schemas.microsoft.com/office/drawing/2014/main" id="{8221BFE7-D390-69FE-FC3C-58042CD8DA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166647"/>
            <a:ext cx="3715883" cy="4810205"/>
          </a:xfrm>
          <a:prstGeom prst="rect">
            <a:avLst/>
          </a:prstGeom>
          <a:solidFill>
            <a:srgbClr val="FFFFFF"/>
          </a:solidFill>
          <a:effectLst>
            <a:outerShdw blurRad="63500" sx="102000" sy="102000" algn="ctr" rotWithShape="0">
              <a:prstClr val="black">
                <a:alpha val="15000"/>
              </a:prstClr>
            </a:outerShdw>
          </a:effectLst>
        </p:spPr>
      </p:pic>
      <p:sp>
        <p:nvSpPr>
          <p:cNvPr id="28" name="TextBox 27">
            <a:extLst>
              <a:ext uri="{FF2B5EF4-FFF2-40B4-BE49-F238E27FC236}">
                <a16:creationId xmlns:a16="http://schemas.microsoft.com/office/drawing/2014/main" id="{AC6737FA-51BF-F216-55DD-E63112AC8A04}"/>
              </a:ext>
            </a:extLst>
          </p:cNvPr>
          <p:cNvSpPr txBox="1"/>
          <p:nvPr/>
        </p:nvSpPr>
        <p:spPr>
          <a:xfrm>
            <a:off x="-3842" y="4876824"/>
            <a:ext cx="4575842" cy="200055"/>
          </a:xfrm>
          <a:prstGeom prst="rect">
            <a:avLst/>
          </a:prstGeom>
          <a:noFill/>
        </p:spPr>
        <p:txBody>
          <a:bodyPr wrap="square">
            <a:spAutoFit/>
          </a:bodyPr>
          <a:lstStyle/>
          <a:p>
            <a:r>
              <a:rPr lang="en-US" sz="700" baseline="30000">
                <a:solidFill>
                  <a:schemeClr val="bg1"/>
                </a:solidFill>
                <a:ea typeface="+mj-ea"/>
                <a:cs typeface="Arial Black" panose="020B0604020202020204" pitchFamily="34" charset="0"/>
                <a:hlinkClick r:id="rId4">
                  <a:extLst>
                    <a:ext uri="{A12FA001-AC4F-418D-AE19-62706E023703}">
                      <ahyp:hlinkClr xmlns:ahyp="http://schemas.microsoft.com/office/drawing/2018/hyperlinkcolor" val="tx"/>
                    </a:ext>
                  </a:extLst>
                </a:hlinkClick>
              </a:rPr>
              <a:t>1</a:t>
            </a:r>
            <a:r>
              <a:rPr lang="en-US" sz="700">
                <a:solidFill>
                  <a:schemeClr val="bg1"/>
                </a:solidFill>
                <a:ea typeface="+mj-ea"/>
                <a:cs typeface="Arial Black" panose="020B0604020202020204" pitchFamily="34" charset="0"/>
                <a:hlinkClick r:id="rId4">
                  <a:extLst>
                    <a:ext uri="{A12FA001-AC4F-418D-AE19-62706E023703}">
                      <ahyp:hlinkClr xmlns:ahyp="http://schemas.microsoft.com/office/drawing/2018/hyperlinkcolor" val="tx"/>
                    </a:ext>
                  </a:extLst>
                </a:hlinkClick>
              </a:rPr>
              <a:t>US Energy Information Administration</a:t>
            </a:r>
            <a:endParaRPr lang="en-US" sz="1600">
              <a:solidFill>
                <a:schemeClr val="bg1"/>
              </a:solidFill>
            </a:endParaRPr>
          </a:p>
        </p:txBody>
      </p:sp>
    </p:spTree>
    <p:extLst>
      <p:ext uri="{BB962C8B-B14F-4D97-AF65-F5344CB8AC3E}">
        <p14:creationId xmlns:p14="http://schemas.microsoft.com/office/powerpoint/2010/main" val="3247174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p:txBody>
          <a:bodyPr/>
          <a:lstStyle/>
          <a:p>
            <a:r>
              <a:rPr lang="en-US" sz="1800">
                <a:latin typeface="Arial Black"/>
              </a:rPr>
              <a:t>New England heat pump goals and rebates</a:t>
            </a:r>
            <a:endParaRPr lang="en-US" sz="1800"/>
          </a:p>
        </p:txBody>
      </p:sp>
      <p:sp>
        <p:nvSpPr>
          <p:cNvPr id="6" name="Content Placeholder 5">
            <a:extLst>
              <a:ext uri="{FF2B5EF4-FFF2-40B4-BE49-F238E27FC236}">
                <a16:creationId xmlns:a16="http://schemas.microsoft.com/office/drawing/2014/main" id="{BA93215F-D85D-1C77-10E8-86DC72AF352B}"/>
              </a:ext>
            </a:extLst>
          </p:cNvPr>
          <p:cNvSpPr>
            <a:spLocks noGrp="1"/>
          </p:cNvSpPr>
          <p:nvPr>
            <p:ph idx="1"/>
          </p:nvPr>
        </p:nvSpPr>
        <p:spPr>
          <a:xfrm>
            <a:off x="462396" y="940810"/>
            <a:ext cx="4627362" cy="878006"/>
          </a:xfrm>
        </p:spPr>
        <p:txBody>
          <a:bodyPr vert="horz" lIns="91440" tIns="45720" rIns="91440" bIns="45720" rtlCol="0" anchor="t">
            <a:noAutofit/>
          </a:bodyPr>
          <a:lstStyle/>
          <a:p>
            <a:r>
              <a:rPr lang="en-US" sz="1200" b="0">
                <a:solidFill>
                  <a:schemeClr val="accent6"/>
                </a:solidFill>
                <a:latin typeface="Arial"/>
                <a:cs typeface="Arial"/>
              </a:rPr>
              <a:t>Maine is one of the few New England states with a specific heat pump installation goal. The only state with a similarly stated goal, Massachusetts, has a </a:t>
            </a:r>
            <a:r>
              <a:rPr lang="en-US" sz="1200">
                <a:solidFill>
                  <a:schemeClr val="accent6"/>
                </a:solidFill>
                <a:latin typeface="Arial"/>
                <a:cs typeface="Arial"/>
              </a:rPr>
              <a:t>2.5% less</a:t>
            </a:r>
            <a:r>
              <a:rPr lang="en-US" sz="1200" b="0">
                <a:solidFill>
                  <a:schemeClr val="accent6"/>
                </a:solidFill>
                <a:latin typeface="Arial"/>
                <a:cs typeface="Arial"/>
              </a:rPr>
              <a:t> aggressive installation goal per year per capita.</a:t>
            </a:r>
            <a:endParaRPr lang="en-US" sz="1200" b="0">
              <a:solidFill>
                <a:schemeClr val="accent6"/>
              </a:solidFill>
            </a:endParaRPr>
          </a:p>
          <a:p>
            <a:endParaRPr lang="en-US" sz="1200" b="0">
              <a:solidFill>
                <a:schemeClr val="accent6"/>
              </a:solidFill>
            </a:endParaRPr>
          </a:p>
          <a:p>
            <a:endParaRPr lang="en-US"/>
          </a:p>
        </p:txBody>
      </p:sp>
      <p:sp>
        <p:nvSpPr>
          <p:cNvPr id="7" name="TextBox 6">
            <a:extLst>
              <a:ext uri="{FF2B5EF4-FFF2-40B4-BE49-F238E27FC236}">
                <a16:creationId xmlns:a16="http://schemas.microsoft.com/office/drawing/2014/main" id="{491FA653-59EB-58E9-958D-5158BEA5DC88}"/>
              </a:ext>
            </a:extLst>
          </p:cNvPr>
          <p:cNvSpPr txBox="1"/>
          <p:nvPr/>
        </p:nvSpPr>
        <p:spPr>
          <a:xfrm>
            <a:off x="186806" y="4773630"/>
            <a:ext cx="3642242"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ea typeface="+mn-lt"/>
                <a:cs typeface="+mn-lt"/>
              </a:rPr>
              <a:t>1 </a:t>
            </a:r>
            <a:r>
              <a:rPr lang="en-US" sz="700">
                <a:ea typeface="+mn-lt"/>
                <a:cs typeface="+mn-lt"/>
                <a:hlinkClick r:id="rId3"/>
              </a:rPr>
              <a:t>Maine Climate Council</a:t>
            </a:r>
            <a:endParaRPr lang="en-US" sz="700">
              <a:ea typeface="+mn-lt"/>
              <a:cs typeface="+mn-lt"/>
            </a:endParaRPr>
          </a:p>
          <a:p>
            <a:r>
              <a:rPr lang="en-US" sz="700">
                <a:ea typeface="+mn-lt"/>
                <a:cs typeface="+mn-lt"/>
              </a:rPr>
              <a:t>2</a:t>
            </a:r>
            <a:r>
              <a:rPr lang="en-US" sz="700">
                <a:cs typeface="Arial"/>
              </a:rPr>
              <a:t> </a:t>
            </a:r>
            <a:r>
              <a:rPr lang="en-US" sz="700">
                <a:ea typeface="+mn-lt"/>
                <a:cs typeface="+mn-lt"/>
                <a:hlinkClick r:id="rId4"/>
              </a:rPr>
              <a:t>Commonwealth of Massachusetts</a:t>
            </a:r>
            <a:endParaRPr lang="en-US" sz="700">
              <a:ea typeface="+mn-lt"/>
              <a:cs typeface="+mn-lt"/>
            </a:endParaRPr>
          </a:p>
          <a:p>
            <a:r>
              <a:rPr lang="en-US" sz="700">
                <a:cs typeface="Arial"/>
              </a:rPr>
              <a:t>3 </a:t>
            </a:r>
            <a:r>
              <a:rPr lang="en-US" sz="700">
                <a:cs typeface="Arial"/>
                <a:hlinkClick r:id="rId5"/>
              </a:rPr>
              <a:t>Connecticut Department of Energy and Environmental Protection</a:t>
            </a:r>
            <a:r>
              <a:rPr lang="en-US" sz="700">
                <a:cs typeface="Arial"/>
              </a:rPr>
              <a:t> </a:t>
            </a:r>
          </a:p>
        </p:txBody>
      </p:sp>
      <p:graphicFrame>
        <p:nvGraphicFramePr>
          <p:cNvPr id="11" name="Table 10">
            <a:extLst>
              <a:ext uri="{FF2B5EF4-FFF2-40B4-BE49-F238E27FC236}">
                <a16:creationId xmlns:a16="http://schemas.microsoft.com/office/drawing/2014/main" id="{8716F3D4-69E2-ACC9-1EFE-233306A8E004}"/>
              </a:ext>
            </a:extLst>
          </p:cNvPr>
          <p:cNvGraphicFramePr>
            <a:graphicFrameLocks noGrp="1"/>
          </p:cNvGraphicFramePr>
          <p:nvPr>
            <p:extLst>
              <p:ext uri="{D42A27DB-BD31-4B8C-83A1-F6EECF244321}">
                <p14:modId xmlns:p14="http://schemas.microsoft.com/office/powerpoint/2010/main" val="1176976944"/>
              </p:ext>
            </p:extLst>
          </p:nvPr>
        </p:nvGraphicFramePr>
        <p:xfrm>
          <a:off x="1006163" y="1794141"/>
          <a:ext cx="3334088" cy="1536778"/>
        </p:xfrm>
        <a:graphic>
          <a:graphicData uri="http://schemas.openxmlformats.org/drawingml/2006/table">
            <a:tbl>
              <a:tblPr firstRow="1" bandRow="1">
                <a:tableStyleId>{BC89EF96-8CEA-46FF-86C4-4CE0E7609802}</a:tableStyleId>
              </a:tblPr>
              <a:tblGrid>
                <a:gridCol w="1082386">
                  <a:extLst>
                    <a:ext uri="{9D8B030D-6E8A-4147-A177-3AD203B41FA5}">
                      <a16:colId xmlns:a16="http://schemas.microsoft.com/office/drawing/2014/main" val="1862640345"/>
                    </a:ext>
                  </a:extLst>
                </a:gridCol>
                <a:gridCol w="2251702">
                  <a:extLst>
                    <a:ext uri="{9D8B030D-6E8A-4147-A177-3AD203B41FA5}">
                      <a16:colId xmlns:a16="http://schemas.microsoft.com/office/drawing/2014/main" val="1516871225"/>
                    </a:ext>
                  </a:extLst>
                </a:gridCol>
              </a:tblGrid>
              <a:tr h="294105">
                <a:tc>
                  <a:txBody>
                    <a:bodyPr/>
                    <a:lstStyle/>
                    <a:p>
                      <a:pPr algn="ctr" fontAlgn="base"/>
                      <a:r>
                        <a:rPr lang="en-US" sz="1100">
                          <a:effectLst/>
                        </a:rPr>
                        <a:t>State​</a:t>
                      </a:r>
                    </a:p>
                  </a:txBody>
                  <a:tcPr anchor="ctr"/>
                </a:tc>
                <a:tc>
                  <a:txBody>
                    <a:bodyPr/>
                    <a:lstStyle/>
                    <a:p>
                      <a:pPr algn="ctr" fontAlgn="base"/>
                      <a:r>
                        <a:rPr lang="en-US" sz="1100">
                          <a:effectLst/>
                        </a:rPr>
                        <a:t>Heat Pump Related Goal​</a:t>
                      </a:r>
                    </a:p>
                  </a:txBody>
                  <a:tcPr anchor="ctr"/>
                </a:tc>
                <a:extLst>
                  <a:ext uri="{0D108BD9-81ED-4DB2-BD59-A6C34878D82A}">
                    <a16:rowId xmlns:a16="http://schemas.microsoft.com/office/drawing/2014/main" val="2984568833"/>
                  </a:ext>
                </a:extLst>
              </a:tr>
              <a:tr h="369787">
                <a:tc>
                  <a:txBody>
                    <a:bodyPr/>
                    <a:lstStyle/>
                    <a:p>
                      <a:pPr algn="ctr" fontAlgn="base"/>
                      <a:r>
                        <a:rPr lang="en-US" sz="1000">
                          <a:effectLst/>
                        </a:rPr>
                        <a:t>Maine​</a:t>
                      </a:r>
                    </a:p>
                  </a:txBody>
                  <a:tcPr anchor="ctr"/>
                </a:tc>
                <a:tc>
                  <a:txBody>
                    <a:bodyPr/>
                    <a:lstStyle/>
                    <a:p>
                      <a:pPr algn="ctr" fontAlgn="base"/>
                      <a:r>
                        <a:rPr lang="en-US" sz="1000">
                          <a:effectLst/>
                        </a:rPr>
                        <a:t>100,000 home heat pump installations by 2025 from 2020</a:t>
                      </a:r>
                      <a:r>
                        <a:rPr lang="en-US" sz="1000" baseline="30000">
                          <a:effectLst/>
                        </a:rPr>
                        <a:t>​1</a:t>
                      </a:r>
                    </a:p>
                  </a:txBody>
                  <a:tcPr anchor="ctr"/>
                </a:tc>
                <a:extLst>
                  <a:ext uri="{0D108BD9-81ED-4DB2-BD59-A6C34878D82A}">
                    <a16:rowId xmlns:a16="http://schemas.microsoft.com/office/drawing/2014/main" val="4084202863"/>
                  </a:ext>
                </a:extLst>
              </a:tr>
              <a:tr h="369787">
                <a:tc>
                  <a:txBody>
                    <a:bodyPr/>
                    <a:lstStyle/>
                    <a:p>
                      <a:pPr algn="ctr" fontAlgn="base"/>
                      <a:r>
                        <a:rPr lang="en-US" sz="1000">
                          <a:effectLst/>
                        </a:rPr>
                        <a:t>Massachusetts​</a:t>
                      </a:r>
                    </a:p>
                  </a:txBody>
                  <a:tcPr anchor="ctr"/>
                </a:tc>
                <a:tc>
                  <a:txBody>
                    <a:bodyPr/>
                    <a:lstStyle/>
                    <a:p>
                      <a:pPr algn="ctr" fontAlgn="base"/>
                      <a:r>
                        <a:rPr lang="en-US" sz="1000">
                          <a:effectLst/>
                        </a:rPr>
                        <a:t>100,000 home heat pump installations every year from 2020 for the next 25-30 years</a:t>
                      </a:r>
                      <a:r>
                        <a:rPr lang="en-US" sz="1000" baseline="30000">
                          <a:effectLst/>
                        </a:rPr>
                        <a:t>2</a:t>
                      </a:r>
                    </a:p>
                  </a:txBody>
                  <a:tcPr anchor="ctr"/>
                </a:tc>
                <a:extLst>
                  <a:ext uri="{0D108BD9-81ED-4DB2-BD59-A6C34878D82A}">
                    <a16:rowId xmlns:a16="http://schemas.microsoft.com/office/drawing/2014/main" val="2489210962"/>
                  </a:ext>
                </a:extLst>
              </a:tr>
              <a:tr h="297793">
                <a:tc>
                  <a:txBody>
                    <a:bodyPr/>
                    <a:lstStyle/>
                    <a:p>
                      <a:pPr algn="ctr" fontAlgn="base"/>
                      <a:r>
                        <a:rPr lang="en-US" sz="1000">
                          <a:effectLst/>
                        </a:rPr>
                        <a:t>NH, VT, CT, RI</a:t>
                      </a:r>
                    </a:p>
                  </a:txBody>
                  <a:tcPr anchor="ctr"/>
                </a:tc>
                <a:tc>
                  <a:txBody>
                    <a:bodyPr/>
                    <a:lstStyle/>
                    <a:p>
                      <a:pPr algn="ctr" fontAlgn="base"/>
                      <a:r>
                        <a:rPr lang="en-US" sz="1000">
                          <a:effectLst/>
                        </a:rPr>
                        <a:t>No stated heat pump goal</a:t>
                      </a:r>
                    </a:p>
                  </a:txBody>
                  <a:tcPr anchor="ctr"/>
                </a:tc>
                <a:extLst>
                  <a:ext uri="{0D108BD9-81ED-4DB2-BD59-A6C34878D82A}">
                    <a16:rowId xmlns:a16="http://schemas.microsoft.com/office/drawing/2014/main" val="1029089279"/>
                  </a:ext>
                </a:extLst>
              </a:tr>
            </a:tbl>
          </a:graphicData>
        </a:graphic>
      </p:graphicFrame>
      <p:sp>
        <p:nvSpPr>
          <p:cNvPr id="13" name="Content Placeholder 5">
            <a:extLst>
              <a:ext uri="{FF2B5EF4-FFF2-40B4-BE49-F238E27FC236}">
                <a16:creationId xmlns:a16="http://schemas.microsoft.com/office/drawing/2014/main" id="{46DE7FA6-6269-47E8-82E9-8394E81B7723}"/>
              </a:ext>
            </a:extLst>
          </p:cNvPr>
          <p:cNvSpPr txBox="1">
            <a:spLocks/>
          </p:cNvSpPr>
          <p:nvPr/>
        </p:nvSpPr>
        <p:spPr>
          <a:xfrm>
            <a:off x="718590" y="3578598"/>
            <a:ext cx="4627362" cy="587243"/>
          </a:xfrm>
          <a:prstGeom prst="rect">
            <a:avLst/>
          </a:prstGeom>
        </p:spPr>
        <p:txBody>
          <a:bodyPr vert="horz" lIns="91440" tIns="45720" rIns="91440" bIns="45720" rtlCol="0" anchor="t">
            <a:noAutofit/>
          </a:bodyPr>
          <a:lstStyle>
            <a:lvl1pPr marL="0" indent="0" algn="l" defTabSz="685800" rtl="0" eaLnBrk="1" latinLnBrk="0" hangingPunct="1">
              <a:lnSpc>
                <a:spcPct val="100000"/>
              </a:lnSpc>
              <a:spcBef>
                <a:spcPts val="0"/>
              </a:spcBef>
              <a:spcAft>
                <a:spcPts val="450"/>
              </a:spcAft>
              <a:buClr>
                <a:srgbClr val="5EA000"/>
              </a:buClr>
              <a:buFontTx/>
              <a:buNone/>
              <a:defRPr sz="1800" b="1" kern="1200">
                <a:solidFill>
                  <a:schemeClr val="accent1"/>
                </a:solidFill>
                <a:latin typeface="Arial" panose="020B0604020202020204" pitchFamily="34" charset="0"/>
                <a:ea typeface="+mn-ea"/>
                <a:cs typeface="Arial" panose="020B0604020202020204" pitchFamily="34" charset="0"/>
              </a:defRPr>
            </a:lvl1pPr>
            <a:lvl2pPr marL="128588" indent="-121444"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500" b="0" kern="1200">
                <a:solidFill>
                  <a:schemeClr val="tx1"/>
                </a:solidFill>
                <a:latin typeface="Arial" panose="020B0604020202020204" pitchFamily="34" charset="0"/>
                <a:ea typeface="+mn-ea"/>
                <a:cs typeface="Arial" panose="020B0604020202020204" pitchFamily="34" charset="0"/>
              </a:defRPr>
            </a:lvl2pPr>
            <a:lvl3pPr marL="258366" indent="-129779"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500" kern="1200">
                <a:solidFill>
                  <a:schemeClr val="tx1"/>
                </a:solidFill>
                <a:latin typeface="Arial" panose="020B0604020202020204" pitchFamily="34" charset="0"/>
                <a:ea typeface="+mn-ea"/>
                <a:cs typeface="Arial" panose="020B0604020202020204" pitchFamily="34" charset="0"/>
              </a:defRPr>
            </a:lvl3pPr>
            <a:lvl4pPr marL="433388"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4pPr>
            <a:lvl5pPr marL="601266" indent="-167879"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b="0">
                <a:solidFill>
                  <a:schemeClr val="accent6"/>
                </a:solidFill>
                <a:latin typeface="Arial"/>
                <a:cs typeface="Arial"/>
              </a:rPr>
              <a:t> However, Maine's rebate does not stand out against other states</a:t>
            </a:r>
            <a:r>
              <a:rPr lang="en-US" sz="1200" b="0" baseline="30000">
                <a:solidFill>
                  <a:schemeClr val="accent6"/>
                </a:solidFill>
                <a:latin typeface="Arial"/>
                <a:cs typeface="Arial"/>
              </a:rPr>
              <a:t>3</a:t>
            </a:r>
            <a:endParaRPr lang="en-US" baseline="30000">
              <a:solidFill>
                <a:schemeClr val="accent6"/>
              </a:solidFill>
            </a:endParaRPr>
          </a:p>
        </p:txBody>
      </p:sp>
      <p:pic>
        <p:nvPicPr>
          <p:cNvPr id="4" name="Picture 7" descr="Chart, bar chart&#10;&#10;Description automatically generated">
            <a:extLst>
              <a:ext uri="{FF2B5EF4-FFF2-40B4-BE49-F238E27FC236}">
                <a16:creationId xmlns:a16="http://schemas.microsoft.com/office/drawing/2014/main" id="{EBFC8337-6D79-A22B-2926-9D78CA4B849B}"/>
              </a:ext>
            </a:extLst>
          </p:cNvPr>
          <p:cNvPicPr>
            <a:picLocks noChangeAspect="1"/>
          </p:cNvPicPr>
          <p:nvPr/>
        </p:nvPicPr>
        <p:blipFill>
          <a:blip r:embed="rId6"/>
          <a:stretch>
            <a:fillRect/>
          </a:stretch>
        </p:blipFill>
        <p:spPr>
          <a:xfrm>
            <a:off x="5412369" y="1101295"/>
            <a:ext cx="3519694" cy="3568319"/>
          </a:xfrm>
          <a:prstGeom prst="rect">
            <a:avLst/>
          </a:prstGeom>
        </p:spPr>
      </p:pic>
    </p:spTree>
    <p:extLst>
      <p:ext uri="{BB962C8B-B14F-4D97-AF65-F5344CB8AC3E}">
        <p14:creationId xmlns:p14="http://schemas.microsoft.com/office/powerpoint/2010/main" val="3274118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F10DA-CD26-F67C-CEFE-764B61B396D9}"/>
              </a:ext>
            </a:extLst>
          </p:cNvPr>
          <p:cNvSpPr/>
          <p:nvPr/>
        </p:nvSpPr>
        <p:spPr>
          <a:xfrm>
            <a:off x="4385172" y="3376499"/>
            <a:ext cx="4479839" cy="132557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i="1">
                <a:solidFill>
                  <a:srgbClr val="124163"/>
                </a:solidFill>
              </a:rPr>
              <a:t>One reason for this may be that landlords can </a:t>
            </a:r>
            <a:r>
              <a:rPr lang="en-US" sz="1100" i="1">
                <a:solidFill>
                  <a:srgbClr val="124163"/>
                </a:solidFill>
              </a:rPr>
              <a:t>establish rental agreements that give them a return on their heat pump investment. For instance, a landlord might rent finished units with the renter paying for utilities, in this case, primarily electrical. The landlord would then keep the meters in their name and bill the renters for their actual usage.</a:t>
            </a:r>
            <a:endParaRPr lang="en-US" sz="1200" i="1">
              <a:solidFill>
                <a:srgbClr val="124163"/>
              </a:solidFill>
            </a:endParaRPr>
          </a:p>
        </p:txBody>
      </p:sp>
      <p:sp>
        <p:nvSpPr>
          <p:cNvPr id="2" name="TextBox 1">
            <a:extLst>
              <a:ext uri="{FF2B5EF4-FFF2-40B4-BE49-F238E27FC236}">
                <a16:creationId xmlns:a16="http://schemas.microsoft.com/office/drawing/2014/main" id="{AA017B83-5A9F-B18C-DF52-8247208DF133}"/>
              </a:ext>
            </a:extLst>
          </p:cNvPr>
          <p:cNvSpPr txBox="1"/>
          <p:nvPr/>
        </p:nvSpPr>
        <p:spPr>
          <a:xfrm>
            <a:off x="4065373" y="1023243"/>
            <a:ext cx="4898826" cy="2123658"/>
          </a:xfrm>
          <a:prstGeom prst="rect">
            <a:avLst/>
          </a:prstGeom>
          <a:noFill/>
        </p:spPr>
        <p:txBody>
          <a:bodyPr wrap="square" lIns="91440" tIns="45720" rIns="91440" bIns="45720" rtlCol="0" anchor="t">
            <a:spAutoFit/>
          </a:bodyPr>
          <a:lstStyle/>
          <a:p>
            <a:pPr algn="ctr"/>
            <a:r>
              <a:rPr lang="en-US" sz="1200" b="1">
                <a:solidFill>
                  <a:schemeClr val="accent6"/>
                </a:solidFill>
              </a:rPr>
              <a:t>When the homeowner is the occupant of a home, they are much less likely to have electricity as their primary heating source.</a:t>
            </a:r>
          </a:p>
          <a:p>
            <a:pPr algn="ctr"/>
            <a:endParaRPr lang="en-US" sz="1200" b="1">
              <a:solidFill>
                <a:schemeClr val="accent6"/>
              </a:solidFill>
            </a:endParaRPr>
          </a:p>
          <a:p>
            <a:pPr marL="171450" indent="-171450">
              <a:buFont typeface="Arial" panose="020B0604020202020204" pitchFamily="34" charset="0"/>
              <a:buChar char="•"/>
            </a:pPr>
            <a:r>
              <a:rPr lang="en-US" sz="1200">
                <a:solidFill>
                  <a:schemeClr val="accent6"/>
                </a:solidFill>
              </a:rPr>
              <a:t>In NE, </a:t>
            </a:r>
            <a:r>
              <a:rPr lang="en-US" sz="1200" b="1">
                <a:solidFill>
                  <a:schemeClr val="accent6"/>
                </a:solidFill>
              </a:rPr>
              <a:t>29% </a:t>
            </a:r>
            <a:r>
              <a:rPr lang="en-US" sz="1200">
                <a:solidFill>
                  <a:schemeClr val="accent6"/>
                </a:solidFill>
              </a:rPr>
              <a:t>of homeowners use </a:t>
            </a:r>
            <a:r>
              <a:rPr lang="en-US" sz="1200" b="1">
                <a:solidFill>
                  <a:schemeClr val="accent6"/>
                </a:solidFill>
              </a:rPr>
              <a:t>fuel</a:t>
            </a:r>
            <a:r>
              <a:rPr lang="en-US" sz="1200">
                <a:solidFill>
                  <a:schemeClr val="accent6"/>
                </a:solidFill>
              </a:rPr>
              <a:t> as their primary heating source, compared to </a:t>
            </a:r>
            <a:r>
              <a:rPr lang="en-US" sz="1200" b="1">
                <a:solidFill>
                  <a:schemeClr val="accent6"/>
                </a:solidFill>
              </a:rPr>
              <a:t>18% </a:t>
            </a:r>
            <a:r>
              <a:rPr lang="en-US" sz="1200">
                <a:solidFill>
                  <a:schemeClr val="accent6"/>
                </a:solidFill>
              </a:rPr>
              <a:t>of rental units</a:t>
            </a:r>
            <a:endParaRPr lang="en-US" sz="1200">
              <a:solidFill>
                <a:schemeClr val="accent6"/>
              </a:solidFill>
              <a:cs typeface="Arial"/>
            </a:endParaRPr>
          </a:p>
          <a:p>
            <a:pPr marL="171450" indent="-171450">
              <a:buFont typeface="Arial" panose="020B0604020202020204" pitchFamily="34" charset="0"/>
              <a:buChar char="•"/>
            </a:pPr>
            <a:endParaRPr lang="en-US" sz="1200">
              <a:solidFill>
                <a:schemeClr val="accent6"/>
              </a:solidFill>
            </a:endParaRPr>
          </a:p>
          <a:p>
            <a:pPr marL="171450" indent="-171450">
              <a:buFont typeface="Arial" panose="020B0604020202020204" pitchFamily="34" charset="0"/>
              <a:buChar char="•"/>
            </a:pPr>
            <a:r>
              <a:rPr lang="en-US" sz="1200">
                <a:solidFill>
                  <a:schemeClr val="accent6"/>
                </a:solidFill>
              </a:rPr>
              <a:t>In Maine, a </a:t>
            </a:r>
            <a:r>
              <a:rPr lang="en-US" sz="1200" b="1">
                <a:solidFill>
                  <a:schemeClr val="accent6"/>
                </a:solidFill>
              </a:rPr>
              <a:t>renter is 4x </a:t>
            </a:r>
            <a:r>
              <a:rPr lang="en-US" sz="1200">
                <a:solidFill>
                  <a:schemeClr val="accent6"/>
                </a:solidFill>
              </a:rPr>
              <a:t>more likely to have </a:t>
            </a:r>
            <a:r>
              <a:rPr lang="en-US" sz="1200" b="1">
                <a:solidFill>
                  <a:schemeClr val="accent6"/>
                </a:solidFill>
              </a:rPr>
              <a:t>electricity</a:t>
            </a:r>
            <a:r>
              <a:rPr lang="en-US" sz="1200">
                <a:solidFill>
                  <a:schemeClr val="accent6"/>
                </a:solidFill>
              </a:rPr>
              <a:t> as a heating source than fuel</a:t>
            </a:r>
            <a:endParaRPr lang="en-US" sz="1200">
              <a:solidFill>
                <a:schemeClr val="accent6"/>
              </a:solidFill>
              <a:cs typeface="Arial"/>
            </a:endParaRPr>
          </a:p>
          <a:p>
            <a:pPr marL="171450" indent="-171450">
              <a:buFont typeface="Arial" panose="020B0604020202020204" pitchFamily="34" charset="0"/>
              <a:buChar char="•"/>
            </a:pPr>
            <a:endParaRPr lang="en-US" sz="1200">
              <a:solidFill>
                <a:schemeClr val="accent6"/>
              </a:solidFill>
            </a:endParaRPr>
          </a:p>
          <a:p>
            <a:pPr marL="171450" indent="-171450">
              <a:buFont typeface="Arial" panose="020B0604020202020204" pitchFamily="34" charset="0"/>
              <a:buChar char="•"/>
            </a:pPr>
            <a:r>
              <a:rPr lang="en-US" sz="1200">
                <a:solidFill>
                  <a:schemeClr val="accent6"/>
                </a:solidFill>
              </a:rPr>
              <a:t>Maine has the </a:t>
            </a:r>
            <a:r>
              <a:rPr lang="en-US" sz="1200" b="1">
                <a:solidFill>
                  <a:schemeClr val="accent6"/>
                </a:solidFill>
              </a:rPr>
              <a:t>lowest percentage </a:t>
            </a:r>
            <a:r>
              <a:rPr lang="en-US" sz="1200">
                <a:solidFill>
                  <a:schemeClr val="accent6"/>
                </a:solidFill>
              </a:rPr>
              <a:t>of renter occupied homes in New England, at </a:t>
            </a:r>
            <a:r>
              <a:rPr lang="en-US" sz="1200" b="1">
                <a:solidFill>
                  <a:schemeClr val="accent6"/>
                </a:solidFill>
              </a:rPr>
              <a:t>27%</a:t>
            </a:r>
            <a:endParaRPr lang="en-US" sz="1200" b="1">
              <a:solidFill>
                <a:schemeClr val="accent6"/>
              </a:solidFill>
              <a:cs typeface="Arial"/>
            </a:endParaRPr>
          </a:p>
        </p:txBody>
      </p:sp>
      <p:sp>
        <p:nvSpPr>
          <p:cNvPr id="3" name="Title 2">
            <a:extLst>
              <a:ext uri="{FF2B5EF4-FFF2-40B4-BE49-F238E27FC236}">
                <a16:creationId xmlns:a16="http://schemas.microsoft.com/office/drawing/2014/main" id="{D37EFDCD-C674-A4FE-72A6-F44F244217A4}"/>
              </a:ext>
            </a:extLst>
          </p:cNvPr>
          <p:cNvSpPr>
            <a:spLocks noGrp="1"/>
          </p:cNvSpPr>
          <p:nvPr>
            <p:ph type="title"/>
          </p:nvPr>
        </p:nvSpPr>
        <p:spPr>
          <a:xfrm>
            <a:off x="371474" y="220675"/>
            <a:ext cx="8898649" cy="466919"/>
          </a:xfrm>
        </p:spPr>
        <p:txBody>
          <a:bodyPr/>
          <a:lstStyle/>
          <a:p>
            <a:r>
              <a:rPr lang="en-US" sz="2000"/>
              <a:t>Idea for further analysis: does adoption motivation differ based on homeowner status</a:t>
            </a:r>
          </a:p>
        </p:txBody>
      </p:sp>
      <p:grpSp>
        <p:nvGrpSpPr>
          <p:cNvPr id="16" name="Group 15">
            <a:extLst>
              <a:ext uri="{FF2B5EF4-FFF2-40B4-BE49-F238E27FC236}">
                <a16:creationId xmlns:a16="http://schemas.microsoft.com/office/drawing/2014/main" id="{25597972-B126-DA4A-D708-DD50FA5961B3}"/>
              </a:ext>
            </a:extLst>
          </p:cNvPr>
          <p:cNvGrpSpPr/>
          <p:nvPr/>
        </p:nvGrpSpPr>
        <p:grpSpPr>
          <a:xfrm>
            <a:off x="278989" y="806575"/>
            <a:ext cx="4013698" cy="4336925"/>
            <a:chOff x="593648" y="1162144"/>
            <a:chExt cx="3529973" cy="3793458"/>
          </a:xfrm>
        </p:grpSpPr>
        <p:graphicFrame>
          <p:nvGraphicFramePr>
            <p:cNvPr id="8" name="Chart 7">
              <a:extLst>
                <a:ext uri="{FF2B5EF4-FFF2-40B4-BE49-F238E27FC236}">
                  <a16:creationId xmlns:a16="http://schemas.microsoft.com/office/drawing/2014/main" id="{E953EECC-A8DE-4A4A-954A-70B7755BCB33}"/>
                </a:ext>
              </a:extLst>
            </p:cNvPr>
            <p:cNvGraphicFramePr>
              <a:graphicFrameLocks/>
            </p:cNvGraphicFramePr>
            <p:nvPr>
              <p:extLst>
                <p:ext uri="{D42A27DB-BD31-4B8C-83A1-F6EECF244321}">
                  <p14:modId xmlns:p14="http://schemas.microsoft.com/office/powerpoint/2010/main" val="2565143972"/>
                </p:ext>
              </p:extLst>
            </p:nvPr>
          </p:nvGraphicFramePr>
          <p:xfrm>
            <a:off x="593648" y="1162144"/>
            <a:ext cx="3529973" cy="18074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F36FDF84-FF6D-0347-9766-20D1F67683C6}"/>
                </a:ext>
              </a:extLst>
            </p:cNvPr>
            <p:cNvGraphicFramePr>
              <a:graphicFrameLocks/>
            </p:cNvGraphicFramePr>
            <p:nvPr>
              <p:extLst>
                <p:ext uri="{D42A27DB-BD31-4B8C-83A1-F6EECF244321}">
                  <p14:modId xmlns:p14="http://schemas.microsoft.com/office/powerpoint/2010/main" val="1108115380"/>
                </p:ext>
              </p:extLst>
            </p:nvPr>
          </p:nvGraphicFramePr>
          <p:xfrm>
            <a:off x="593648" y="3033549"/>
            <a:ext cx="3529973" cy="1807424"/>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descr="A picture containing waterfall chart&#10;&#10;Description automatically generated">
              <a:extLst>
                <a:ext uri="{FF2B5EF4-FFF2-40B4-BE49-F238E27FC236}">
                  <a16:creationId xmlns:a16="http://schemas.microsoft.com/office/drawing/2014/main" id="{86AE8B6A-8C5C-0C13-9FA1-FB37CC29A2AD}"/>
                </a:ext>
              </a:extLst>
            </p:cNvPr>
            <p:cNvPicPr>
              <a:picLocks noChangeAspect="1"/>
            </p:cNvPicPr>
            <p:nvPr/>
          </p:nvPicPr>
          <p:blipFill>
            <a:blip r:embed="rId5"/>
            <a:stretch>
              <a:fillRect/>
            </a:stretch>
          </p:blipFill>
          <p:spPr>
            <a:xfrm>
              <a:off x="1957600" y="2880262"/>
              <a:ext cx="802068" cy="178611"/>
            </a:xfrm>
            <a:prstGeom prst="rect">
              <a:avLst/>
            </a:prstGeom>
          </p:spPr>
        </p:pic>
        <p:pic>
          <p:nvPicPr>
            <p:cNvPr id="13" name="Picture 12" descr="A picture containing waterfall chart&#10;&#10;Description automatically generated">
              <a:extLst>
                <a:ext uri="{FF2B5EF4-FFF2-40B4-BE49-F238E27FC236}">
                  <a16:creationId xmlns:a16="http://schemas.microsoft.com/office/drawing/2014/main" id="{792B9EEC-61B6-0F8B-0CF1-7D525AEF6D69}"/>
                </a:ext>
              </a:extLst>
            </p:cNvPr>
            <p:cNvPicPr>
              <a:picLocks noChangeAspect="1"/>
            </p:cNvPicPr>
            <p:nvPr/>
          </p:nvPicPr>
          <p:blipFill>
            <a:blip r:embed="rId5"/>
            <a:stretch>
              <a:fillRect/>
            </a:stretch>
          </p:blipFill>
          <p:spPr>
            <a:xfrm>
              <a:off x="1957600" y="4776991"/>
              <a:ext cx="802068" cy="178611"/>
            </a:xfrm>
            <a:prstGeom prst="rect">
              <a:avLst/>
            </a:prstGeom>
          </p:spPr>
        </p:pic>
      </p:grpSp>
      <p:sp>
        <p:nvSpPr>
          <p:cNvPr id="17" name="Rectangle 16">
            <a:extLst>
              <a:ext uri="{FF2B5EF4-FFF2-40B4-BE49-F238E27FC236}">
                <a16:creationId xmlns:a16="http://schemas.microsoft.com/office/drawing/2014/main" id="{383835D9-BBF2-C350-D220-81332A94F43B}"/>
              </a:ext>
            </a:extLst>
          </p:cNvPr>
          <p:cNvSpPr/>
          <p:nvPr/>
        </p:nvSpPr>
        <p:spPr>
          <a:xfrm>
            <a:off x="446757" y="1168857"/>
            <a:ext cx="534146" cy="164617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D4488B6-5F08-E3A4-7A70-809FB7B21879}"/>
              </a:ext>
            </a:extLst>
          </p:cNvPr>
          <p:cNvSpPr/>
          <p:nvPr/>
        </p:nvSpPr>
        <p:spPr>
          <a:xfrm>
            <a:off x="446756" y="3292937"/>
            <a:ext cx="534146" cy="169360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9505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reparing for Winter in Maine: Tips for all Senior Citizens - Plant  Memorial Home">
            <a:extLst>
              <a:ext uri="{FF2B5EF4-FFF2-40B4-BE49-F238E27FC236}">
                <a16:creationId xmlns:a16="http://schemas.microsoft.com/office/drawing/2014/main" id="{FA2C3C60-97FC-4CF0-AAD5-4270F079A9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979" b="3117"/>
          <a:stretch/>
        </p:blipFill>
        <p:spPr bwMode="auto">
          <a:xfrm>
            <a:off x="-7585" y="-1"/>
            <a:ext cx="9151586" cy="326252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060C9F-A788-4BBB-8E8F-1DB33C29C6F0}"/>
              </a:ext>
            </a:extLst>
          </p:cNvPr>
          <p:cNvSpPr/>
          <p:nvPr/>
        </p:nvSpPr>
        <p:spPr>
          <a:xfrm>
            <a:off x="8803179" y="4947293"/>
            <a:ext cx="340821" cy="219291"/>
          </a:xfrm>
          <a:prstGeom prst="rect">
            <a:avLst/>
          </a:prstGeom>
        </p:spPr>
        <p:txBody>
          <a:bodyPr wrap="square">
            <a:spAutoFit/>
          </a:bodyPr>
          <a:lstStyle/>
          <a:p>
            <a:pPr algn="r"/>
            <a:fld id="{3DA4E4EE-5DAE-4594-AAAA-E836A644BB93}" type="slidenum">
              <a:rPr lang="en-US" sz="825">
                <a:latin typeface="Arial" panose="020B0604020202020204" pitchFamily="34" charset="0"/>
                <a:cs typeface="Arial" panose="020B0604020202020204" pitchFamily="34" charset="0"/>
              </a:rPr>
              <a:pPr algn="r"/>
              <a:t>13</a:t>
            </a:fld>
            <a:endParaRPr lang="en-US" sz="825"/>
          </a:p>
        </p:txBody>
      </p:sp>
      <p:sp>
        <p:nvSpPr>
          <p:cNvPr id="6" name="Rectangle 5">
            <a:extLst>
              <a:ext uri="{FF2B5EF4-FFF2-40B4-BE49-F238E27FC236}">
                <a16:creationId xmlns:a16="http://schemas.microsoft.com/office/drawing/2014/main" id="{80C74985-B76D-4E32-B449-4F0A6CF23145}"/>
              </a:ext>
            </a:extLst>
          </p:cNvPr>
          <p:cNvSpPr/>
          <p:nvPr/>
        </p:nvSpPr>
        <p:spPr>
          <a:xfrm>
            <a:off x="0" y="1"/>
            <a:ext cx="9144000" cy="326252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a:endParaRPr>
          </a:p>
        </p:txBody>
      </p:sp>
      <p:grpSp>
        <p:nvGrpSpPr>
          <p:cNvPr id="2" name="Group 1">
            <a:extLst>
              <a:ext uri="{FF2B5EF4-FFF2-40B4-BE49-F238E27FC236}">
                <a16:creationId xmlns:a16="http://schemas.microsoft.com/office/drawing/2014/main" id="{0B18A983-E4A6-2258-BECD-F4228C68973E}"/>
              </a:ext>
            </a:extLst>
          </p:cNvPr>
          <p:cNvGrpSpPr/>
          <p:nvPr/>
        </p:nvGrpSpPr>
        <p:grpSpPr>
          <a:xfrm>
            <a:off x="0" y="3262527"/>
            <a:ext cx="9144000" cy="1880972"/>
            <a:chOff x="0" y="3175966"/>
            <a:chExt cx="9144000" cy="1880972"/>
          </a:xfrm>
        </p:grpSpPr>
        <p:sp>
          <p:nvSpPr>
            <p:cNvPr id="3" name="Rectangle 2">
              <a:extLst>
                <a:ext uri="{FF2B5EF4-FFF2-40B4-BE49-F238E27FC236}">
                  <a16:creationId xmlns:a16="http://schemas.microsoft.com/office/drawing/2014/main" id="{559B6428-2DCA-48E8-846C-4FA8311F1E18}"/>
                </a:ext>
              </a:extLst>
            </p:cNvPr>
            <p:cNvSpPr/>
            <p:nvPr/>
          </p:nvSpPr>
          <p:spPr>
            <a:xfrm>
              <a:off x="0" y="3175966"/>
              <a:ext cx="9144000" cy="18809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a:solidFill>
                  <a:schemeClr val="bg1"/>
                </a:solidFill>
              </a:endParaRPr>
            </a:p>
          </p:txBody>
        </p:sp>
        <p:sp>
          <p:nvSpPr>
            <p:cNvPr id="5" name="TextBox 4">
              <a:extLst>
                <a:ext uri="{FF2B5EF4-FFF2-40B4-BE49-F238E27FC236}">
                  <a16:creationId xmlns:a16="http://schemas.microsoft.com/office/drawing/2014/main" id="{9ED51D35-0E1B-401E-8E7E-81B1EF2C2ED9}"/>
                </a:ext>
              </a:extLst>
            </p:cNvPr>
            <p:cNvSpPr txBox="1"/>
            <p:nvPr/>
          </p:nvSpPr>
          <p:spPr>
            <a:xfrm>
              <a:off x="351437" y="3824065"/>
              <a:ext cx="8197174" cy="584775"/>
            </a:xfrm>
            <a:prstGeom prst="rect">
              <a:avLst/>
            </a:prstGeom>
            <a:noFill/>
          </p:spPr>
          <p:txBody>
            <a:bodyPr wrap="square" lIns="91440" tIns="45720" rIns="91440" bIns="45720" rtlCol="0" anchor="t">
              <a:spAutoFit/>
            </a:bodyPr>
            <a:lstStyle/>
            <a:p>
              <a:r>
                <a:rPr lang="en-US" sz="3200" b="1">
                  <a:solidFill>
                    <a:schemeClr val="bg1"/>
                  </a:solidFill>
                </a:rPr>
                <a:t>Visual Communications</a:t>
              </a:r>
              <a:endParaRPr lang="en-US">
                <a:solidFill>
                  <a:schemeClr val="bg1"/>
                </a:solidFill>
              </a:endParaRPr>
            </a:p>
          </p:txBody>
        </p:sp>
      </p:grpSp>
    </p:spTree>
    <p:extLst>
      <p:ext uri="{BB962C8B-B14F-4D97-AF65-F5344CB8AC3E}">
        <p14:creationId xmlns:p14="http://schemas.microsoft.com/office/powerpoint/2010/main" val="197550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F8073A-44CB-5D5B-49A3-56E20BC401BF}"/>
              </a:ext>
            </a:extLst>
          </p:cNvPr>
          <p:cNvSpPr>
            <a:spLocks noGrp="1"/>
          </p:cNvSpPr>
          <p:nvPr>
            <p:ph type="title"/>
          </p:nvPr>
        </p:nvSpPr>
        <p:spPr/>
        <p:txBody>
          <a:bodyPr/>
          <a:lstStyle/>
          <a:p>
            <a:r>
              <a:rPr lang="en-US">
                <a:latin typeface="Arial Black"/>
              </a:rPr>
              <a:t>Historical Pricing with Historical Events</a:t>
            </a:r>
            <a:endParaRPr lang="en-US"/>
          </a:p>
        </p:txBody>
      </p:sp>
      <p:pic>
        <p:nvPicPr>
          <p:cNvPr id="2" name="Picture 3" descr="Chart, line chart&#10;&#10;Description automatically generated">
            <a:extLst>
              <a:ext uri="{FF2B5EF4-FFF2-40B4-BE49-F238E27FC236}">
                <a16:creationId xmlns:a16="http://schemas.microsoft.com/office/drawing/2014/main" id="{C566A015-3BCB-A1E1-603C-B9D6EC3A1644}"/>
              </a:ext>
            </a:extLst>
          </p:cNvPr>
          <p:cNvPicPr>
            <a:picLocks noChangeAspect="1"/>
          </p:cNvPicPr>
          <p:nvPr/>
        </p:nvPicPr>
        <p:blipFill>
          <a:blip r:embed="rId3"/>
          <a:stretch>
            <a:fillRect/>
          </a:stretch>
        </p:blipFill>
        <p:spPr>
          <a:xfrm>
            <a:off x="719667" y="688374"/>
            <a:ext cx="7708900" cy="4418684"/>
          </a:xfrm>
          <a:prstGeom prst="rect">
            <a:avLst/>
          </a:prstGeom>
        </p:spPr>
      </p:pic>
    </p:spTree>
    <p:extLst>
      <p:ext uri="{BB962C8B-B14F-4D97-AF65-F5344CB8AC3E}">
        <p14:creationId xmlns:p14="http://schemas.microsoft.com/office/powerpoint/2010/main" val="3431956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p:txBody>
          <a:bodyPr/>
          <a:lstStyle/>
          <a:p>
            <a:r>
              <a:rPr lang="en-US">
                <a:latin typeface="Arial Black"/>
              </a:rPr>
              <a:t>Efficiency Maine Calculator </a:t>
            </a:r>
            <a:endParaRPr lang="en-US"/>
          </a:p>
        </p:txBody>
      </p:sp>
      <p:pic>
        <p:nvPicPr>
          <p:cNvPr id="6" name="Picture 6" descr="Graphical user interface, application, table&#10;&#10;Description automatically generated">
            <a:extLst>
              <a:ext uri="{FF2B5EF4-FFF2-40B4-BE49-F238E27FC236}">
                <a16:creationId xmlns:a16="http://schemas.microsoft.com/office/drawing/2014/main" id="{277E1E56-9332-2282-68A0-57D5A871C33C}"/>
              </a:ext>
            </a:extLst>
          </p:cNvPr>
          <p:cNvPicPr>
            <a:picLocks noChangeAspect="1"/>
          </p:cNvPicPr>
          <p:nvPr/>
        </p:nvPicPr>
        <p:blipFill>
          <a:blip r:embed="rId3"/>
          <a:stretch>
            <a:fillRect/>
          </a:stretch>
        </p:blipFill>
        <p:spPr>
          <a:xfrm>
            <a:off x="847165" y="644195"/>
            <a:ext cx="7710206" cy="4418204"/>
          </a:xfrm>
          <a:prstGeom prst="rect">
            <a:avLst/>
          </a:prstGeom>
        </p:spPr>
      </p:pic>
    </p:spTree>
    <p:extLst>
      <p:ext uri="{BB962C8B-B14F-4D97-AF65-F5344CB8AC3E}">
        <p14:creationId xmlns:p14="http://schemas.microsoft.com/office/powerpoint/2010/main" val="2806669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87D17567-FEBA-9EFB-A390-D7320AAA34EE}"/>
              </a:ext>
            </a:extLst>
          </p:cNvPr>
          <p:cNvSpPr>
            <a:spLocks noGrp="1"/>
          </p:cNvSpPr>
          <p:nvPr>
            <p:ph type="title"/>
          </p:nvPr>
        </p:nvSpPr>
        <p:spPr>
          <a:xfrm>
            <a:off x="371475" y="220675"/>
            <a:ext cx="8656146" cy="466919"/>
          </a:xfrm>
        </p:spPr>
        <p:txBody>
          <a:bodyPr/>
          <a:lstStyle/>
          <a:p>
            <a:r>
              <a:rPr lang="en-US">
                <a:latin typeface="Arial Black"/>
              </a:rPr>
              <a:t>Average Price Per Million BTU</a:t>
            </a:r>
            <a:endParaRPr lang="en-US"/>
          </a:p>
        </p:txBody>
      </p:sp>
      <p:pic>
        <p:nvPicPr>
          <p:cNvPr id="2" name="Picture 3" descr="Chart, bar chart&#10;&#10;Description automatically generated">
            <a:extLst>
              <a:ext uri="{FF2B5EF4-FFF2-40B4-BE49-F238E27FC236}">
                <a16:creationId xmlns:a16="http://schemas.microsoft.com/office/drawing/2014/main" id="{4F188075-A033-B3BC-A353-8D5C00DD3A88}"/>
              </a:ext>
            </a:extLst>
          </p:cNvPr>
          <p:cNvPicPr>
            <a:picLocks noChangeAspect="1"/>
          </p:cNvPicPr>
          <p:nvPr/>
        </p:nvPicPr>
        <p:blipFill>
          <a:blip r:embed="rId3"/>
          <a:stretch>
            <a:fillRect/>
          </a:stretch>
        </p:blipFill>
        <p:spPr>
          <a:xfrm>
            <a:off x="719667" y="685123"/>
            <a:ext cx="7708900" cy="4416721"/>
          </a:xfrm>
          <a:prstGeom prst="rect">
            <a:avLst/>
          </a:prstGeom>
        </p:spPr>
      </p:pic>
    </p:spTree>
    <p:extLst>
      <p:ext uri="{BB962C8B-B14F-4D97-AF65-F5344CB8AC3E}">
        <p14:creationId xmlns:p14="http://schemas.microsoft.com/office/powerpoint/2010/main" val="1071840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73A5AD-A159-E406-52F4-614B2AEDD0AA}"/>
              </a:ext>
            </a:extLst>
          </p:cNvPr>
          <p:cNvSpPr>
            <a:spLocks noGrp="1"/>
          </p:cNvSpPr>
          <p:nvPr>
            <p:ph type="title"/>
          </p:nvPr>
        </p:nvSpPr>
        <p:spPr/>
        <p:txBody>
          <a:bodyPr/>
          <a:lstStyle/>
          <a:p>
            <a:r>
              <a:rPr lang="en-US">
                <a:latin typeface="Arial Black"/>
              </a:rPr>
              <a:t>Average Consumption by Residential Sector</a:t>
            </a:r>
            <a:endParaRPr lang="en-US"/>
          </a:p>
        </p:txBody>
      </p:sp>
      <p:pic>
        <p:nvPicPr>
          <p:cNvPr id="4" name="Picture 4" descr="Chart, line chart&#10;&#10;Description automatically generated">
            <a:extLst>
              <a:ext uri="{FF2B5EF4-FFF2-40B4-BE49-F238E27FC236}">
                <a16:creationId xmlns:a16="http://schemas.microsoft.com/office/drawing/2014/main" id="{7822672D-407A-81C1-3520-A9849953972D}"/>
              </a:ext>
            </a:extLst>
          </p:cNvPr>
          <p:cNvPicPr>
            <a:picLocks noChangeAspect="1"/>
          </p:cNvPicPr>
          <p:nvPr/>
        </p:nvPicPr>
        <p:blipFill>
          <a:blip r:embed="rId3"/>
          <a:stretch>
            <a:fillRect/>
          </a:stretch>
        </p:blipFill>
        <p:spPr>
          <a:xfrm>
            <a:off x="715617" y="687344"/>
            <a:ext cx="7707795" cy="4414856"/>
          </a:xfrm>
          <a:prstGeom prst="rect">
            <a:avLst/>
          </a:prstGeom>
        </p:spPr>
      </p:pic>
    </p:spTree>
    <p:extLst>
      <p:ext uri="{BB962C8B-B14F-4D97-AF65-F5344CB8AC3E}">
        <p14:creationId xmlns:p14="http://schemas.microsoft.com/office/powerpoint/2010/main" val="587030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DE653-B024-F9E7-2D05-3F3D73BD404B}"/>
              </a:ext>
            </a:extLst>
          </p:cNvPr>
          <p:cNvSpPr>
            <a:spLocks noGrp="1"/>
          </p:cNvSpPr>
          <p:nvPr>
            <p:ph type="title"/>
          </p:nvPr>
        </p:nvSpPr>
        <p:spPr/>
        <p:txBody>
          <a:bodyPr/>
          <a:lstStyle/>
          <a:p>
            <a:r>
              <a:rPr lang="en-US">
                <a:latin typeface="Arial Black"/>
              </a:rPr>
              <a:t>Average Consumption By Fuel Type</a:t>
            </a:r>
            <a:endParaRPr lang="en-US"/>
          </a:p>
        </p:txBody>
      </p:sp>
      <p:pic>
        <p:nvPicPr>
          <p:cNvPr id="5" name="Picture 4">
            <a:extLst>
              <a:ext uri="{FF2B5EF4-FFF2-40B4-BE49-F238E27FC236}">
                <a16:creationId xmlns:a16="http://schemas.microsoft.com/office/drawing/2014/main" id="{1CD44036-30D1-80E1-E25F-A81C0D19B3C1}"/>
              </a:ext>
            </a:extLst>
          </p:cNvPr>
          <p:cNvPicPr>
            <a:picLocks noChangeAspect="1"/>
          </p:cNvPicPr>
          <p:nvPr/>
        </p:nvPicPr>
        <p:blipFill>
          <a:blip r:embed="rId3"/>
          <a:stretch>
            <a:fillRect/>
          </a:stretch>
        </p:blipFill>
        <p:spPr>
          <a:xfrm>
            <a:off x="845352" y="687594"/>
            <a:ext cx="7708392" cy="4273904"/>
          </a:xfrm>
          <a:prstGeom prst="rect">
            <a:avLst/>
          </a:prstGeom>
        </p:spPr>
      </p:pic>
    </p:spTree>
    <p:extLst>
      <p:ext uri="{BB962C8B-B14F-4D97-AF65-F5344CB8AC3E}">
        <p14:creationId xmlns:p14="http://schemas.microsoft.com/office/powerpoint/2010/main" val="3211859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DE653-B024-F9E7-2D05-3F3D73BD404B}"/>
              </a:ext>
            </a:extLst>
          </p:cNvPr>
          <p:cNvSpPr>
            <a:spLocks noGrp="1"/>
          </p:cNvSpPr>
          <p:nvPr>
            <p:ph type="title"/>
          </p:nvPr>
        </p:nvSpPr>
        <p:spPr/>
        <p:txBody>
          <a:bodyPr/>
          <a:lstStyle/>
          <a:p>
            <a:r>
              <a:rPr lang="en-US">
                <a:latin typeface="Arial Black"/>
              </a:rPr>
              <a:t>Average Consumption By Fuel Type</a:t>
            </a:r>
            <a:endParaRPr lang="en-US"/>
          </a:p>
        </p:txBody>
      </p:sp>
      <p:pic>
        <p:nvPicPr>
          <p:cNvPr id="5" name="Picture 4">
            <a:extLst>
              <a:ext uri="{FF2B5EF4-FFF2-40B4-BE49-F238E27FC236}">
                <a16:creationId xmlns:a16="http://schemas.microsoft.com/office/drawing/2014/main" id="{37C63224-6647-B7D6-7DA0-31FC99832330}"/>
              </a:ext>
            </a:extLst>
          </p:cNvPr>
          <p:cNvPicPr>
            <a:picLocks noChangeAspect="1"/>
          </p:cNvPicPr>
          <p:nvPr/>
        </p:nvPicPr>
        <p:blipFill>
          <a:blip r:embed="rId3"/>
          <a:stretch>
            <a:fillRect/>
          </a:stretch>
        </p:blipFill>
        <p:spPr>
          <a:xfrm>
            <a:off x="845352" y="687594"/>
            <a:ext cx="7708392" cy="4281494"/>
          </a:xfrm>
          <a:prstGeom prst="rect">
            <a:avLst/>
          </a:prstGeom>
        </p:spPr>
      </p:pic>
    </p:spTree>
    <p:extLst>
      <p:ext uri="{BB962C8B-B14F-4D97-AF65-F5344CB8AC3E}">
        <p14:creationId xmlns:p14="http://schemas.microsoft.com/office/powerpoint/2010/main" val="1649290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F9652-9AB6-40C8-B05F-58E41114CA63}"/>
              </a:ext>
            </a:extLst>
          </p:cNvPr>
          <p:cNvSpPr>
            <a:spLocks noGrp="1"/>
          </p:cNvSpPr>
          <p:nvPr>
            <p:ph type="title"/>
          </p:nvPr>
        </p:nvSpPr>
        <p:spPr>
          <a:xfrm>
            <a:off x="160436" y="1686083"/>
            <a:ext cx="3229544" cy="1523937"/>
          </a:xfrm>
        </p:spPr>
        <p:txBody>
          <a:bodyPr/>
          <a:lstStyle/>
          <a:p>
            <a:pPr algn="ctr"/>
            <a:r>
              <a:rPr lang="en-US"/>
              <a:t>Executive summary </a:t>
            </a:r>
          </a:p>
        </p:txBody>
      </p:sp>
      <p:sp>
        <p:nvSpPr>
          <p:cNvPr id="7" name="TextBox 6">
            <a:extLst>
              <a:ext uri="{FF2B5EF4-FFF2-40B4-BE49-F238E27FC236}">
                <a16:creationId xmlns:a16="http://schemas.microsoft.com/office/drawing/2014/main" id="{53053E68-16E7-4CDC-9921-AC9D74F0F2F7}"/>
              </a:ext>
            </a:extLst>
          </p:cNvPr>
          <p:cNvSpPr txBox="1"/>
          <p:nvPr/>
        </p:nvSpPr>
        <p:spPr>
          <a:xfrm>
            <a:off x="3990621" y="1089378"/>
            <a:ext cx="4814711" cy="3366755"/>
          </a:xfrm>
          <a:prstGeom prst="rect">
            <a:avLst/>
          </a:prstGeom>
          <a:noFill/>
        </p:spPr>
        <p:txBody>
          <a:bodyPr wrap="square" lIns="91440" tIns="45720" rIns="91440" bIns="45720" rtlCol="0" anchor="t">
            <a:spAutoFit/>
          </a:bodyPr>
          <a:lstStyle/>
          <a:p>
            <a:pPr algn="ctr"/>
            <a:r>
              <a:rPr lang="en-US" sz="2400" b="1">
                <a:solidFill>
                  <a:schemeClr val="accent6">
                    <a:lumMod val="50000"/>
                  </a:schemeClr>
                </a:solidFill>
              </a:rPr>
              <a:t>Executive Summary</a:t>
            </a:r>
          </a:p>
          <a:p>
            <a:pPr algn="ctr"/>
            <a:endParaRPr lang="en-US" sz="1100" i="1">
              <a:solidFill>
                <a:schemeClr val="accent6">
                  <a:lumMod val="50000"/>
                </a:schemeClr>
              </a:solidFill>
            </a:endParaRPr>
          </a:p>
          <a:p>
            <a:pPr>
              <a:lnSpc>
                <a:spcPct val="150000"/>
              </a:lnSpc>
            </a:pPr>
            <a:r>
              <a:rPr lang="en-US" sz="1200">
                <a:solidFill>
                  <a:schemeClr val="accent6">
                    <a:lumMod val="50000"/>
                  </a:schemeClr>
                </a:solidFill>
              </a:rPr>
              <a:t>The Roux Institute, in partnership with the Maine Governor's Office of Policy Innovation and the Future and the Governor's Energy Office, aims to provide a summary of key features of </a:t>
            </a:r>
            <a:r>
              <a:rPr lang="en-US" sz="1200" b="1">
                <a:solidFill>
                  <a:schemeClr val="accent6">
                    <a:lumMod val="50000"/>
                  </a:schemeClr>
                </a:solidFill>
              </a:rPr>
              <a:t>energy usage and pricing in Maine</a:t>
            </a:r>
            <a:r>
              <a:rPr lang="en-US" sz="1200">
                <a:solidFill>
                  <a:schemeClr val="accent6">
                    <a:lumMod val="50000"/>
                  </a:schemeClr>
                </a:solidFill>
              </a:rPr>
              <a:t>. </a:t>
            </a:r>
          </a:p>
          <a:p>
            <a:pPr>
              <a:lnSpc>
                <a:spcPct val="150000"/>
              </a:lnSpc>
            </a:pPr>
            <a:endParaRPr lang="en-US" sz="1200">
              <a:solidFill>
                <a:schemeClr val="accent6">
                  <a:lumMod val="50000"/>
                </a:schemeClr>
              </a:solidFill>
            </a:endParaRPr>
          </a:p>
          <a:p>
            <a:pPr>
              <a:lnSpc>
                <a:spcPct val="150000"/>
              </a:lnSpc>
            </a:pPr>
            <a:r>
              <a:rPr lang="en-US" sz="1200">
                <a:solidFill>
                  <a:schemeClr val="accent6">
                    <a:lumMod val="50000"/>
                  </a:schemeClr>
                </a:solidFill>
              </a:rPr>
              <a:t>This includes descriptions of the </a:t>
            </a:r>
            <a:r>
              <a:rPr lang="en-US" sz="1200" b="1">
                <a:solidFill>
                  <a:schemeClr val="accent6">
                    <a:lumMod val="50000"/>
                  </a:schemeClr>
                </a:solidFill>
              </a:rPr>
              <a:t>current state </a:t>
            </a:r>
            <a:r>
              <a:rPr lang="en-US" sz="1200">
                <a:solidFill>
                  <a:schemeClr val="accent6">
                    <a:lumMod val="50000"/>
                  </a:schemeClr>
                </a:solidFill>
              </a:rPr>
              <a:t>on heating fuel consumption and pricing in Maine, </a:t>
            </a:r>
            <a:r>
              <a:rPr lang="en-US" sz="1200" b="1">
                <a:solidFill>
                  <a:schemeClr val="accent6">
                    <a:lumMod val="50000"/>
                  </a:schemeClr>
                </a:solidFill>
              </a:rPr>
              <a:t>comparisons</a:t>
            </a:r>
            <a:r>
              <a:rPr lang="en-US" sz="1200">
                <a:solidFill>
                  <a:schemeClr val="accent6">
                    <a:lumMod val="50000"/>
                  </a:schemeClr>
                </a:solidFill>
              </a:rPr>
              <a:t> to other New England states, and </a:t>
            </a:r>
            <a:r>
              <a:rPr lang="en-US" sz="1200" b="1">
                <a:solidFill>
                  <a:schemeClr val="accent6">
                    <a:lumMod val="50000"/>
                  </a:schemeClr>
                </a:solidFill>
              </a:rPr>
              <a:t>consumption and pricing forecasts</a:t>
            </a:r>
            <a:r>
              <a:rPr lang="en-US" sz="1200">
                <a:solidFill>
                  <a:schemeClr val="accent6">
                    <a:lumMod val="50000"/>
                  </a:schemeClr>
                </a:solidFill>
              </a:rPr>
              <a:t>. The outlook described will highlight </a:t>
            </a:r>
            <a:r>
              <a:rPr lang="en-US" sz="1200" b="1">
                <a:solidFill>
                  <a:schemeClr val="accent6">
                    <a:lumMod val="50000"/>
                  </a:schemeClr>
                </a:solidFill>
              </a:rPr>
              <a:t>challenges for Maine and promising trends for the future.</a:t>
            </a:r>
            <a:endParaRPr lang="en-US" sz="1200" b="1">
              <a:solidFill>
                <a:schemeClr val="accent6">
                  <a:lumMod val="50000"/>
                </a:schemeClr>
              </a:solidFill>
              <a:cs typeface="Arial"/>
            </a:endParaRPr>
          </a:p>
        </p:txBody>
      </p:sp>
      <p:pic>
        <p:nvPicPr>
          <p:cNvPr id="5122" name="Picture 2" descr="Maine | History, Facts, Map, &amp; Points of Interest | Britannica">
            <a:extLst>
              <a:ext uri="{FF2B5EF4-FFF2-40B4-BE49-F238E27FC236}">
                <a16:creationId xmlns:a16="http://schemas.microsoft.com/office/drawing/2014/main" id="{F2C34349-95D8-40D9-8068-461E722560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14" r="24240"/>
          <a:stretch/>
        </p:blipFill>
        <p:spPr bwMode="auto">
          <a:xfrm>
            <a:off x="-45156" y="0"/>
            <a:ext cx="3640666"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48865D5-86AA-4AEF-9633-09DD9FFFC353}"/>
              </a:ext>
            </a:extLst>
          </p:cNvPr>
          <p:cNvSpPr/>
          <p:nvPr/>
        </p:nvSpPr>
        <p:spPr>
          <a:xfrm>
            <a:off x="-45155" y="0"/>
            <a:ext cx="3640666" cy="51435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a:endParaRPr>
          </a:p>
        </p:txBody>
      </p:sp>
      <p:pic>
        <p:nvPicPr>
          <p:cNvPr id="5124" name="Picture 4" descr="The Roux Institute&amp;Eat Drink LuckyCampus Tours - Splash">
            <a:extLst>
              <a:ext uri="{FF2B5EF4-FFF2-40B4-BE49-F238E27FC236}">
                <a16:creationId xmlns:a16="http://schemas.microsoft.com/office/drawing/2014/main" id="{FAF325AD-E43A-477C-A359-A0A05E11A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9264" y="89615"/>
            <a:ext cx="2517423" cy="91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29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Preparing for Winter in Maine: Tips for all Senior Citizens - Plant  Memorial Home">
            <a:extLst>
              <a:ext uri="{FF2B5EF4-FFF2-40B4-BE49-F238E27FC236}">
                <a16:creationId xmlns:a16="http://schemas.microsoft.com/office/drawing/2014/main" id="{3306E9AA-A06E-4D0B-AD75-6853E5E6AF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979" b="3117"/>
          <a:stretch/>
        </p:blipFill>
        <p:spPr bwMode="auto">
          <a:xfrm>
            <a:off x="-7585" y="-1"/>
            <a:ext cx="9151586" cy="326252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060C9F-A788-4BBB-8E8F-1DB33C29C6F0}"/>
              </a:ext>
            </a:extLst>
          </p:cNvPr>
          <p:cNvSpPr/>
          <p:nvPr/>
        </p:nvSpPr>
        <p:spPr>
          <a:xfrm>
            <a:off x="8803179" y="4947293"/>
            <a:ext cx="340821" cy="219291"/>
          </a:xfrm>
          <a:prstGeom prst="rect">
            <a:avLst/>
          </a:prstGeom>
        </p:spPr>
        <p:txBody>
          <a:bodyPr wrap="square">
            <a:spAutoFit/>
          </a:bodyPr>
          <a:lstStyle/>
          <a:p>
            <a:pPr algn="r"/>
            <a:fld id="{3DA4E4EE-5DAE-4594-AAAA-E836A644BB93}" type="slidenum">
              <a:rPr lang="en-US" sz="825">
                <a:latin typeface="Arial" panose="020B0604020202020204" pitchFamily="34" charset="0"/>
                <a:cs typeface="Arial" panose="020B0604020202020204" pitchFamily="34" charset="0"/>
              </a:rPr>
              <a:pPr algn="r"/>
              <a:t>20</a:t>
            </a:fld>
            <a:endParaRPr lang="en-US" sz="825"/>
          </a:p>
        </p:txBody>
      </p:sp>
      <p:sp>
        <p:nvSpPr>
          <p:cNvPr id="3" name="Rectangle 2">
            <a:extLst>
              <a:ext uri="{FF2B5EF4-FFF2-40B4-BE49-F238E27FC236}">
                <a16:creationId xmlns:a16="http://schemas.microsoft.com/office/drawing/2014/main" id="{559B6428-2DCA-48E8-846C-4FA8311F1E18}"/>
              </a:ext>
            </a:extLst>
          </p:cNvPr>
          <p:cNvSpPr/>
          <p:nvPr/>
        </p:nvSpPr>
        <p:spPr>
          <a:xfrm>
            <a:off x="-7586" y="3262528"/>
            <a:ext cx="9151586" cy="18809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a:solidFill>
                <a:schemeClr val="bg1"/>
              </a:solidFill>
            </a:endParaRPr>
          </a:p>
        </p:txBody>
      </p:sp>
      <p:sp>
        <p:nvSpPr>
          <p:cNvPr id="5" name="TextBox 4">
            <a:extLst>
              <a:ext uri="{FF2B5EF4-FFF2-40B4-BE49-F238E27FC236}">
                <a16:creationId xmlns:a16="http://schemas.microsoft.com/office/drawing/2014/main" id="{9ED51D35-0E1B-401E-8E7E-81B1EF2C2ED9}"/>
              </a:ext>
            </a:extLst>
          </p:cNvPr>
          <p:cNvSpPr txBox="1"/>
          <p:nvPr/>
        </p:nvSpPr>
        <p:spPr>
          <a:xfrm>
            <a:off x="407096" y="3910626"/>
            <a:ext cx="7863191" cy="584775"/>
          </a:xfrm>
          <a:prstGeom prst="rect">
            <a:avLst/>
          </a:prstGeom>
          <a:noFill/>
        </p:spPr>
        <p:txBody>
          <a:bodyPr wrap="square" lIns="91440" tIns="45720" rIns="91440" bIns="45720" rtlCol="0" anchor="t">
            <a:spAutoFit/>
          </a:bodyPr>
          <a:lstStyle/>
          <a:p>
            <a:r>
              <a:rPr lang="en-US" sz="3200" b="1">
                <a:solidFill>
                  <a:schemeClr val="bg1"/>
                </a:solidFill>
              </a:rPr>
              <a:t>Forecasting</a:t>
            </a:r>
            <a:endParaRPr lang="en-US">
              <a:solidFill>
                <a:schemeClr val="bg1"/>
              </a:solidFill>
            </a:endParaRPr>
          </a:p>
        </p:txBody>
      </p:sp>
      <p:sp>
        <p:nvSpPr>
          <p:cNvPr id="34" name="Rectangle 33">
            <a:extLst>
              <a:ext uri="{FF2B5EF4-FFF2-40B4-BE49-F238E27FC236}">
                <a16:creationId xmlns:a16="http://schemas.microsoft.com/office/drawing/2014/main" id="{4F8ED449-3965-4452-9A17-984676CC931A}"/>
              </a:ext>
            </a:extLst>
          </p:cNvPr>
          <p:cNvSpPr/>
          <p:nvPr/>
        </p:nvSpPr>
        <p:spPr>
          <a:xfrm>
            <a:off x="-7587" y="0"/>
            <a:ext cx="9151587" cy="326252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a:endParaRPr>
          </a:p>
        </p:txBody>
      </p:sp>
    </p:spTree>
    <p:extLst>
      <p:ext uri="{BB962C8B-B14F-4D97-AF65-F5344CB8AC3E}">
        <p14:creationId xmlns:p14="http://schemas.microsoft.com/office/powerpoint/2010/main" val="1041588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4A0F4EC2-EA51-5422-9E1C-7A5D5E6D3F84}"/>
              </a:ext>
            </a:extLst>
          </p:cNvPr>
          <p:cNvPicPr>
            <a:picLocks noGrp="1" noChangeAspect="1"/>
          </p:cNvPicPr>
          <p:nvPr>
            <p:ph idx="1"/>
          </p:nvPr>
        </p:nvPicPr>
        <p:blipFill>
          <a:blip r:embed="rId2"/>
          <a:stretch>
            <a:fillRect/>
          </a:stretch>
        </p:blipFill>
        <p:spPr>
          <a:xfrm>
            <a:off x="407518" y="896076"/>
            <a:ext cx="6279322" cy="3956054"/>
          </a:xfrm>
        </p:spPr>
      </p:pic>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p:txBody>
          <a:bodyPr/>
          <a:lstStyle/>
          <a:p>
            <a:r>
              <a:rPr lang="en-US">
                <a:latin typeface="Arial Black"/>
              </a:rPr>
              <a:t>What does the Future of Energy Use in Maine look like?</a:t>
            </a:r>
            <a:endParaRPr lang="en-US"/>
          </a:p>
        </p:txBody>
      </p:sp>
      <p:sp>
        <p:nvSpPr>
          <p:cNvPr id="5" name="TextBox 4">
            <a:extLst>
              <a:ext uri="{FF2B5EF4-FFF2-40B4-BE49-F238E27FC236}">
                <a16:creationId xmlns:a16="http://schemas.microsoft.com/office/drawing/2014/main" id="{B6EB7E4C-9054-FF52-CA08-C1181F82ECA3}"/>
              </a:ext>
            </a:extLst>
          </p:cNvPr>
          <p:cNvSpPr txBox="1"/>
          <p:nvPr/>
        </p:nvSpPr>
        <p:spPr>
          <a:xfrm>
            <a:off x="6694982" y="1228256"/>
            <a:ext cx="220917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Annual data was used to show the overall trend for consumption in Maine based on energy source over the next ten years. </a:t>
            </a:r>
          </a:p>
          <a:p>
            <a:endParaRPr lang="en-US" sz="1200">
              <a:ea typeface="+mn-lt"/>
              <a:cs typeface="+mn-lt"/>
            </a:endParaRPr>
          </a:p>
          <a:p>
            <a:pPr marL="285750" indent="-285750">
              <a:buFont typeface="Arial,Sans-Serif"/>
              <a:buChar char="•"/>
            </a:pPr>
            <a:r>
              <a:rPr lang="en-US" sz="1200" b="1">
                <a:ea typeface="+mn-lt"/>
                <a:cs typeface="+mn-lt"/>
              </a:rPr>
              <a:t>Heating oil</a:t>
            </a:r>
            <a:r>
              <a:rPr lang="en-US" sz="1200">
                <a:ea typeface="+mn-lt"/>
                <a:cs typeface="+mn-lt"/>
              </a:rPr>
              <a:t> and </a:t>
            </a:r>
            <a:r>
              <a:rPr lang="en-US" sz="1200" b="1">
                <a:ea typeface="+mn-lt"/>
                <a:cs typeface="+mn-lt"/>
              </a:rPr>
              <a:t>kerosene</a:t>
            </a:r>
            <a:r>
              <a:rPr lang="en-US" sz="1200">
                <a:ea typeface="+mn-lt"/>
                <a:cs typeface="+mn-lt"/>
              </a:rPr>
              <a:t> show a decline in overall usage.</a:t>
            </a:r>
          </a:p>
          <a:p>
            <a:pPr marL="285750" indent="-285750">
              <a:buFont typeface="Arial,Sans-Serif"/>
              <a:buChar char="•"/>
            </a:pPr>
            <a:r>
              <a:rPr lang="en-US" sz="1200" b="1">
                <a:ea typeface="+mn-lt"/>
                <a:cs typeface="+mn-lt"/>
              </a:rPr>
              <a:t>Electricity</a:t>
            </a:r>
            <a:r>
              <a:rPr lang="en-US" sz="1200">
                <a:ea typeface="+mn-lt"/>
                <a:cs typeface="+mn-lt"/>
              </a:rPr>
              <a:t> shows a positive trend while </a:t>
            </a:r>
            <a:r>
              <a:rPr lang="en-US" sz="1200" b="1">
                <a:ea typeface="+mn-lt"/>
                <a:cs typeface="+mn-lt"/>
              </a:rPr>
              <a:t>heat pump</a:t>
            </a:r>
            <a:r>
              <a:rPr lang="en-US" sz="1200">
                <a:ea typeface="+mn-lt"/>
                <a:cs typeface="+mn-lt"/>
              </a:rPr>
              <a:t> and </a:t>
            </a:r>
            <a:r>
              <a:rPr lang="en-US" sz="1200" b="1">
                <a:ea typeface="+mn-lt"/>
                <a:cs typeface="+mn-lt"/>
              </a:rPr>
              <a:t>propane</a:t>
            </a:r>
            <a:r>
              <a:rPr lang="en-US" sz="1200">
                <a:ea typeface="+mn-lt"/>
                <a:cs typeface="+mn-lt"/>
              </a:rPr>
              <a:t> both show a steep positive trend.</a:t>
            </a:r>
            <a:endParaRPr lang="en-US" sz="1200"/>
          </a:p>
        </p:txBody>
      </p:sp>
      <p:sp>
        <p:nvSpPr>
          <p:cNvPr id="6" name="TextBox 5">
            <a:extLst>
              <a:ext uri="{FF2B5EF4-FFF2-40B4-BE49-F238E27FC236}">
                <a16:creationId xmlns:a16="http://schemas.microsoft.com/office/drawing/2014/main" id="{D5605D0D-0275-CB78-2513-517EE9565A38}"/>
              </a:ext>
            </a:extLst>
          </p:cNvPr>
          <p:cNvSpPr txBox="1"/>
          <p:nvPr/>
        </p:nvSpPr>
        <p:spPr>
          <a:xfrm>
            <a:off x="408482" y="4769683"/>
            <a:ext cx="825208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Consumption Data is from all historical data provided by State Energy Data Systems (SEDS) </a:t>
            </a:r>
            <a:r>
              <a:rPr lang="en-US" sz="800">
                <a:ea typeface="+mn-lt"/>
                <a:cs typeface="+mn-lt"/>
                <a:hlinkClick r:id="rId3"/>
              </a:rPr>
              <a:t>https://www.eia.gov/state/seds/seds-data-complete.php?sid=ME</a:t>
            </a:r>
            <a:r>
              <a:rPr lang="en-US" sz="800">
                <a:ea typeface="+mn-lt"/>
                <a:cs typeface="+mn-lt"/>
              </a:rPr>
              <a:t> </a:t>
            </a:r>
            <a:r>
              <a:rPr lang="en-US" sz="800"/>
              <a:t>, while heat pump data comes from Efficiency Maine. Holt-Winters was applied to generate the forecast without the seasonal component.</a:t>
            </a:r>
          </a:p>
        </p:txBody>
      </p:sp>
    </p:spTree>
    <p:extLst>
      <p:ext uri="{BB962C8B-B14F-4D97-AF65-F5344CB8AC3E}">
        <p14:creationId xmlns:p14="http://schemas.microsoft.com/office/powerpoint/2010/main" val="992965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p:txBody>
          <a:bodyPr/>
          <a:lstStyle/>
          <a:p>
            <a:r>
              <a:rPr lang="en-US">
                <a:latin typeface="Arial Black"/>
              </a:rPr>
              <a:t>What Does the Annual Change look like?</a:t>
            </a:r>
            <a:endParaRPr lang="en-US"/>
          </a:p>
        </p:txBody>
      </p:sp>
      <p:sp>
        <p:nvSpPr>
          <p:cNvPr id="5" name="TextBox 4">
            <a:extLst>
              <a:ext uri="{FF2B5EF4-FFF2-40B4-BE49-F238E27FC236}">
                <a16:creationId xmlns:a16="http://schemas.microsoft.com/office/drawing/2014/main" id="{B6EB7E4C-9054-FF52-CA08-C1181F82ECA3}"/>
              </a:ext>
            </a:extLst>
          </p:cNvPr>
          <p:cNvSpPr txBox="1"/>
          <p:nvPr/>
        </p:nvSpPr>
        <p:spPr>
          <a:xfrm>
            <a:off x="6638769" y="1284469"/>
            <a:ext cx="220917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Heat pumps</a:t>
            </a:r>
            <a:r>
              <a:rPr lang="en-US" sz="1200">
                <a:ea typeface="+mn-lt"/>
                <a:cs typeface="+mn-lt"/>
              </a:rPr>
              <a:t> lead the way in terms of yearly growth for BTU delivered, with an average annual increase of 527 Billion BTU annually based on current trend.</a:t>
            </a:r>
          </a:p>
          <a:p>
            <a:endParaRPr lang="en-US" sz="1200">
              <a:ea typeface="+mn-lt"/>
              <a:cs typeface="+mn-lt"/>
            </a:endParaRPr>
          </a:p>
          <a:p>
            <a:r>
              <a:rPr lang="en-US" sz="1200" b="1">
                <a:ea typeface="+mn-lt"/>
                <a:cs typeface="+mn-lt"/>
              </a:rPr>
              <a:t>Propane</a:t>
            </a:r>
            <a:r>
              <a:rPr lang="en-US" sz="1200">
                <a:ea typeface="+mn-lt"/>
                <a:cs typeface="+mn-lt"/>
              </a:rPr>
              <a:t> is not far behind, and </a:t>
            </a:r>
            <a:r>
              <a:rPr lang="en-US" sz="1200" b="1">
                <a:ea typeface="+mn-lt"/>
                <a:cs typeface="+mn-lt"/>
              </a:rPr>
              <a:t>electricity</a:t>
            </a:r>
            <a:r>
              <a:rPr lang="en-US" sz="1200">
                <a:ea typeface="+mn-lt"/>
                <a:cs typeface="+mn-lt"/>
              </a:rPr>
              <a:t> shows a slow and steady increase.</a:t>
            </a:r>
          </a:p>
          <a:p>
            <a:endParaRPr lang="en-US" sz="1200">
              <a:ea typeface="+mn-lt"/>
              <a:cs typeface="+mn-lt"/>
            </a:endParaRPr>
          </a:p>
          <a:p>
            <a:r>
              <a:rPr lang="en-US" sz="1200" b="1">
                <a:ea typeface="+mn-lt"/>
                <a:cs typeface="+mn-lt"/>
              </a:rPr>
              <a:t>Heating oil </a:t>
            </a:r>
            <a:r>
              <a:rPr lang="en-US" sz="1200">
                <a:ea typeface="+mn-lt"/>
                <a:cs typeface="+mn-lt"/>
              </a:rPr>
              <a:t>is seeing significant yearly decreases of 275 Billion BTU over the next ten years.</a:t>
            </a:r>
          </a:p>
          <a:p>
            <a:endParaRPr lang="en-US" sz="1200">
              <a:cs typeface="Arial"/>
            </a:endParaRPr>
          </a:p>
        </p:txBody>
      </p:sp>
      <p:pic>
        <p:nvPicPr>
          <p:cNvPr id="7" name="Picture 7" descr="Chart, waterfall chart&#10;&#10;Description automatically generated">
            <a:extLst>
              <a:ext uri="{FF2B5EF4-FFF2-40B4-BE49-F238E27FC236}">
                <a16:creationId xmlns:a16="http://schemas.microsoft.com/office/drawing/2014/main" id="{E148B647-7815-BF1B-B2E5-7A30688D8446}"/>
              </a:ext>
            </a:extLst>
          </p:cNvPr>
          <p:cNvPicPr>
            <a:picLocks noGrp="1" noChangeAspect="1"/>
          </p:cNvPicPr>
          <p:nvPr>
            <p:ph idx="1"/>
          </p:nvPr>
        </p:nvPicPr>
        <p:blipFill>
          <a:blip r:embed="rId2"/>
          <a:stretch>
            <a:fillRect/>
          </a:stretch>
        </p:blipFill>
        <p:spPr>
          <a:xfrm>
            <a:off x="329253" y="830494"/>
            <a:ext cx="5929934" cy="3956054"/>
          </a:xfrm>
        </p:spPr>
      </p:pic>
    </p:spTree>
    <p:extLst>
      <p:ext uri="{BB962C8B-B14F-4D97-AF65-F5344CB8AC3E}">
        <p14:creationId xmlns:p14="http://schemas.microsoft.com/office/powerpoint/2010/main" val="3623312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p:txBody>
          <a:bodyPr/>
          <a:lstStyle/>
          <a:p>
            <a:r>
              <a:rPr lang="en-US">
                <a:latin typeface="Arial Black"/>
              </a:rPr>
              <a:t>How Does Maine's Usage Change by 2029?</a:t>
            </a:r>
            <a:endParaRPr lang="en-US"/>
          </a:p>
        </p:txBody>
      </p:sp>
      <p:pic>
        <p:nvPicPr>
          <p:cNvPr id="12" name="Picture 12" descr="Chart, bar chart, treemap chart&#10;&#10;Description automatically generated">
            <a:extLst>
              <a:ext uri="{FF2B5EF4-FFF2-40B4-BE49-F238E27FC236}">
                <a16:creationId xmlns:a16="http://schemas.microsoft.com/office/drawing/2014/main" id="{EE3EAD2C-30FC-6504-8815-E7B36BBC5F3B}"/>
              </a:ext>
            </a:extLst>
          </p:cNvPr>
          <p:cNvPicPr>
            <a:picLocks noGrp="1" noChangeAspect="1"/>
          </p:cNvPicPr>
          <p:nvPr>
            <p:ph idx="1"/>
          </p:nvPr>
        </p:nvPicPr>
        <p:blipFill>
          <a:blip r:embed="rId2"/>
          <a:stretch>
            <a:fillRect/>
          </a:stretch>
        </p:blipFill>
        <p:spPr>
          <a:xfrm>
            <a:off x="373130" y="2117342"/>
            <a:ext cx="4171872" cy="2929378"/>
          </a:xfrm>
        </p:spPr>
      </p:pic>
      <p:pic>
        <p:nvPicPr>
          <p:cNvPr id="13" name="Picture 13" descr="Chart, bar chart&#10;&#10;Description automatically generated">
            <a:extLst>
              <a:ext uri="{FF2B5EF4-FFF2-40B4-BE49-F238E27FC236}">
                <a16:creationId xmlns:a16="http://schemas.microsoft.com/office/drawing/2014/main" id="{9FB71A54-C970-9D3C-1CDE-3D1E98C30E2F}"/>
              </a:ext>
            </a:extLst>
          </p:cNvPr>
          <p:cNvPicPr>
            <a:picLocks noChangeAspect="1"/>
          </p:cNvPicPr>
          <p:nvPr/>
        </p:nvPicPr>
        <p:blipFill>
          <a:blip r:embed="rId3"/>
          <a:stretch>
            <a:fillRect/>
          </a:stretch>
        </p:blipFill>
        <p:spPr>
          <a:xfrm>
            <a:off x="4545701" y="2116110"/>
            <a:ext cx="4169420" cy="2924174"/>
          </a:xfrm>
          <a:prstGeom prst="rect">
            <a:avLst/>
          </a:prstGeom>
        </p:spPr>
      </p:pic>
      <p:sp>
        <p:nvSpPr>
          <p:cNvPr id="14" name="TextBox 13">
            <a:extLst>
              <a:ext uri="{FF2B5EF4-FFF2-40B4-BE49-F238E27FC236}">
                <a16:creationId xmlns:a16="http://schemas.microsoft.com/office/drawing/2014/main" id="{1A6B590F-2B93-3F7D-DE9F-31F5ED011F2F}"/>
              </a:ext>
            </a:extLst>
          </p:cNvPr>
          <p:cNvSpPr txBox="1"/>
          <p:nvPr/>
        </p:nvSpPr>
        <p:spPr>
          <a:xfrm>
            <a:off x="504740" y="876469"/>
            <a:ext cx="821038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The relative share of the energy market is shown for 2020 and 2029. At current trend, Maine can reduce </a:t>
            </a:r>
            <a:r>
              <a:rPr lang="en-US" sz="1400" b="1">
                <a:ea typeface="+mn-lt"/>
                <a:cs typeface="+mn-lt"/>
              </a:rPr>
              <a:t>heating oil</a:t>
            </a:r>
            <a:r>
              <a:rPr lang="en-US" sz="1400">
                <a:ea typeface="+mn-lt"/>
                <a:cs typeface="+mn-lt"/>
              </a:rPr>
              <a:t> usage from 51% to around 41%, and </a:t>
            </a:r>
            <a:r>
              <a:rPr lang="en-US" sz="1400" b="1">
                <a:ea typeface="+mn-lt"/>
                <a:cs typeface="+mn-lt"/>
              </a:rPr>
              <a:t>heat pumps</a:t>
            </a:r>
            <a:r>
              <a:rPr lang="en-US" sz="1400">
                <a:ea typeface="+mn-lt"/>
                <a:cs typeface="+mn-lt"/>
              </a:rPr>
              <a:t> can serve roughly 10% of Maine's energy needs.</a:t>
            </a:r>
            <a:endParaRPr lang="en-US" sz="1400"/>
          </a:p>
        </p:txBody>
      </p:sp>
    </p:spTree>
    <p:extLst>
      <p:ext uri="{BB962C8B-B14F-4D97-AF65-F5344CB8AC3E}">
        <p14:creationId xmlns:p14="http://schemas.microsoft.com/office/powerpoint/2010/main" val="4230015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line chart&#10;&#10;Description automatically generated">
            <a:extLst>
              <a:ext uri="{FF2B5EF4-FFF2-40B4-BE49-F238E27FC236}">
                <a16:creationId xmlns:a16="http://schemas.microsoft.com/office/drawing/2014/main" id="{09F94CE3-3686-09CA-4398-B3E18F64F8CC}"/>
              </a:ext>
            </a:extLst>
          </p:cNvPr>
          <p:cNvPicPr>
            <a:picLocks noChangeAspect="1"/>
          </p:cNvPicPr>
          <p:nvPr/>
        </p:nvPicPr>
        <p:blipFill>
          <a:blip r:embed="rId3"/>
          <a:stretch>
            <a:fillRect/>
          </a:stretch>
        </p:blipFill>
        <p:spPr>
          <a:xfrm>
            <a:off x="589697" y="823966"/>
            <a:ext cx="5753809" cy="3693601"/>
          </a:xfrm>
          <a:prstGeom prst="rect">
            <a:avLst/>
          </a:prstGeom>
        </p:spPr>
      </p:pic>
      <p:sp>
        <p:nvSpPr>
          <p:cNvPr id="3" name="Title 2">
            <a:extLst>
              <a:ext uri="{FF2B5EF4-FFF2-40B4-BE49-F238E27FC236}">
                <a16:creationId xmlns:a16="http://schemas.microsoft.com/office/drawing/2014/main" id="{38BC3B99-97DA-4511-5AF1-A1D1B45C8A69}"/>
              </a:ext>
            </a:extLst>
          </p:cNvPr>
          <p:cNvSpPr>
            <a:spLocks noGrp="1"/>
          </p:cNvSpPr>
          <p:nvPr>
            <p:ph type="title"/>
          </p:nvPr>
        </p:nvSpPr>
        <p:spPr/>
        <p:txBody>
          <a:bodyPr/>
          <a:lstStyle/>
          <a:p>
            <a:r>
              <a:rPr lang="en-US">
                <a:latin typeface="Arial Black"/>
              </a:rPr>
              <a:t>How much can </a:t>
            </a:r>
            <a:r>
              <a:rPr lang="en-US" err="1">
                <a:latin typeface="Arial Black"/>
              </a:rPr>
              <a:t>maine</a:t>
            </a:r>
            <a:r>
              <a:rPr lang="en-US">
                <a:latin typeface="Arial Black"/>
              </a:rPr>
              <a:t> residents expect to pay for heating oil in the next two heating seasons?</a:t>
            </a:r>
            <a:endParaRPr lang="en-US"/>
          </a:p>
        </p:txBody>
      </p:sp>
      <p:graphicFrame>
        <p:nvGraphicFramePr>
          <p:cNvPr id="11" name="Table 11">
            <a:extLst>
              <a:ext uri="{FF2B5EF4-FFF2-40B4-BE49-F238E27FC236}">
                <a16:creationId xmlns:a16="http://schemas.microsoft.com/office/drawing/2014/main" id="{0A4E5164-8DE5-8212-A4CF-5AE066078DF8}"/>
              </a:ext>
            </a:extLst>
          </p:cNvPr>
          <p:cNvGraphicFramePr>
            <a:graphicFrameLocks noGrp="1"/>
          </p:cNvGraphicFramePr>
          <p:nvPr>
            <p:extLst>
              <p:ext uri="{D42A27DB-BD31-4B8C-83A1-F6EECF244321}">
                <p14:modId xmlns:p14="http://schemas.microsoft.com/office/powerpoint/2010/main" val="4163447407"/>
              </p:ext>
            </p:extLst>
          </p:nvPr>
        </p:nvGraphicFramePr>
        <p:xfrm>
          <a:off x="1190625" y="1252537"/>
          <a:ext cx="3840477" cy="1265554"/>
        </p:xfrm>
        <a:graphic>
          <a:graphicData uri="http://schemas.openxmlformats.org/drawingml/2006/table">
            <a:tbl>
              <a:tblPr firstRow="1" bandRow="1">
                <a:tableStyleId>{C965A059-FD24-423A-B99E-1D8CF1C4A0E7}</a:tableStyleId>
              </a:tblPr>
              <a:tblGrid>
                <a:gridCol w="1280159">
                  <a:extLst>
                    <a:ext uri="{9D8B030D-6E8A-4147-A177-3AD203B41FA5}">
                      <a16:colId xmlns:a16="http://schemas.microsoft.com/office/drawing/2014/main" val="228906708"/>
                    </a:ext>
                  </a:extLst>
                </a:gridCol>
                <a:gridCol w="1280159">
                  <a:extLst>
                    <a:ext uri="{9D8B030D-6E8A-4147-A177-3AD203B41FA5}">
                      <a16:colId xmlns:a16="http://schemas.microsoft.com/office/drawing/2014/main" val="1686647369"/>
                    </a:ext>
                  </a:extLst>
                </a:gridCol>
                <a:gridCol w="1280159">
                  <a:extLst>
                    <a:ext uri="{9D8B030D-6E8A-4147-A177-3AD203B41FA5}">
                      <a16:colId xmlns:a16="http://schemas.microsoft.com/office/drawing/2014/main" val="286953517"/>
                    </a:ext>
                  </a:extLst>
                </a:gridCol>
              </a:tblGrid>
              <a:tr h="523874">
                <a:tc>
                  <a:txBody>
                    <a:bodyPr/>
                    <a:lstStyle/>
                    <a:p>
                      <a:pPr algn="ctr"/>
                      <a:endParaRPr lang="en-US" sz="1200"/>
                    </a:p>
                  </a:txBody>
                  <a:tcPr anchor="ctr">
                    <a:lnL w="0">
                      <a:noFill/>
                    </a:lnL>
                    <a:lnR w="12700">
                      <a:solidFill>
                        <a:schemeClr val="tx1"/>
                      </a:solidFill>
                    </a:lnR>
                    <a:lnT w="0">
                      <a:noFill/>
                    </a:lnT>
                    <a:lnB w="12700">
                      <a:solidFill>
                        <a:schemeClr val="tx1"/>
                      </a:solidFill>
                    </a:lnB>
                  </a:tcPr>
                </a:tc>
                <a:tc>
                  <a:txBody>
                    <a:bodyPr/>
                    <a:lstStyle/>
                    <a:p>
                      <a:pPr algn="ctr"/>
                      <a:r>
                        <a:rPr lang="en-US" sz="1200">
                          <a:solidFill>
                            <a:srgbClr val="A32829"/>
                          </a:solidFill>
                        </a:rPr>
                        <a:t>Random Walk</a:t>
                      </a:r>
                    </a:p>
                    <a:p>
                      <a:pPr lvl="0" algn="ctr">
                        <a:buNone/>
                      </a:pPr>
                      <a:r>
                        <a:rPr lang="en-US" sz="1200">
                          <a:solidFill>
                            <a:srgbClr val="A32829"/>
                          </a:solidFill>
                        </a:rPr>
                        <a:t>Model</a:t>
                      </a:r>
                    </a:p>
                  </a:txBody>
                  <a:tcPr anchor="ctr">
                    <a:lnL w="12700">
                      <a:solidFill>
                        <a:schemeClr val="tx1"/>
                      </a:solidFill>
                    </a:lnL>
                  </a:tcPr>
                </a:tc>
                <a:tc>
                  <a:txBody>
                    <a:bodyPr/>
                    <a:lstStyle/>
                    <a:p>
                      <a:pPr algn="ctr"/>
                      <a:r>
                        <a:rPr lang="en-US" b="1">
                          <a:solidFill>
                            <a:srgbClr val="0000BF"/>
                          </a:solidFill>
                        </a:rPr>
                        <a:t>ARIMA(2,0,0) Model</a:t>
                      </a:r>
                    </a:p>
                  </a:txBody>
                  <a:tcPr anchor="ctr"/>
                </a:tc>
                <a:extLst>
                  <a:ext uri="{0D108BD9-81ED-4DB2-BD59-A6C34878D82A}">
                    <a16:rowId xmlns:a16="http://schemas.microsoft.com/office/drawing/2014/main" val="1263377416"/>
                  </a:ext>
                </a:extLst>
              </a:tr>
              <a:tr h="370840">
                <a:tc>
                  <a:txBody>
                    <a:bodyPr/>
                    <a:lstStyle/>
                    <a:p>
                      <a:pPr algn="ctr"/>
                      <a:r>
                        <a:rPr lang="en-US" sz="1200" b="1"/>
                        <a:t>Oct 2022</a:t>
                      </a:r>
                    </a:p>
                  </a:txBody>
                  <a:tcPr anchor="ctr">
                    <a:lnT w="12700">
                      <a:solidFill>
                        <a:schemeClr val="tx1"/>
                      </a:solidFill>
                    </a:lnT>
                  </a:tcPr>
                </a:tc>
                <a:tc>
                  <a:txBody>
                    <a:bodyPr/>
                    <a:lstStyle/>
                    <a:p>
                      <a:pPr algn="ctr"/>
                      <a:r>
                        <a:rPr lang="en-US" sz="1200">
                          <a:solidFill>
                            <a:srgbClr val="A32829"/>
                          </a:solidFill>
                        </a:rPr>
                        <a:t>$5.78 per gal</a:t>
                      </a:r>
                    </a:p>
                  </a:txBody>
                  <a:tcPr anchor="ctr"/>
                </a:tc>
                <a:tc>
                  <a:txBody>
                    <a:bodyPr/>
                    <a:lstStyle/>
                    <a:p>
                      <a:pPr lvl="0" algn="ctr">
                        <a:buNone/>
                      </a:pPr>
                      <a:r>
                        <a:rPr lang="en-US" b="1">
                          <a:solidFill>
                            <a:srgbClr val="0000BF"/>
                          </a:solidFill>
                        </a:rPr>
                        <a:t>$6.23 per gal</a:t>
                      </a:r>
                    </a:p>
                  </a:txBody>
                  <a:tcPr anchor="ctr"/>
                </a:tc>
                <a:extLst>
                  <a:ext uri="{0D108BD9-81ED-4DB2-BD59-A6C34878D82A}">
                    <a16:rowId xmlns:a16="http://schemas.microsoft.com/office/drawing/2014/main" val="3518021705"/>
                  </a:ext>
                </a:extLst>
              </a:tr>
              <a:tr h="370840">
                <a:tc>
                  <a:txBody>
                    <a:bodyPr/>
                    <a:lstStyle/>
                    <a:p>
                      <a:pPr algn="ctr"/>
                      <a:r>
                        <a:rPr lang="en-US" sz="1200" b="1"/>
                        <a:t>Oct 2023</a:t>
                      </a:r>
                    </a:p>
                  </a:txBody>
                  <a:tcPr anchor="ctr"/>
                </a:tc>
                <a:tc>
                  <a:txBody>
                    <a:bodyPr/>
                    <a:lstStyle/>
                    <a:p>
                      <a:pPr algn="ctr"/>
                      <a:r>
                        <a:rPr lang="en-US" sz="1200">
                          <a:solidFill>
                            <a:srgbClr val="A32829"/>
                          </a:solidFill>
                        </a:rPr>
                        <a:t>$5.78 per gal</a:t>
                      </a:r>
                    </a:p>
                  </a:txBody>
                  <a:tcPr anchor="ctr"/>
                </a:tc>
                <a:tc>
                  <a:txBody>
                    <a:bodyPr/>
                    <a:lstStyle/>
                    <a:p>
                      <a:pPr algn="ctr"/>
                      <a:r>
                        <a:rPr lang="en-US" b="1">
                          <a:solidFill>
                            <a:srgbClr val="0000BF"/>
                          </a:solidFill>
                        </a:rPr>
                        <a:t>$5.45 per gal</a:t>
                      </a:r>
                    </a:p>
                  </a:txBody>
                  <a:tcPr anchor="ctr"/>
                </a:tc>
                <a:extLst>
                  <a:ext uri="{0D108BD9-81ED-4DB2-BD59-A6C34878D82A}">
                    <a16:rowId xmlns:a16="http://schemas.microsoft.com/office/drawing/2014/main" val="2987304045"/>
                  </a:ext>
                </a:extLst>
              </a:tr>
            </a:tbl>
          </a:graphicData>
        </a:graphic>
      </p:graphicFrame>
      <p:cxnSp>
        <p:nvCxnSpPr>
          <p:cNvPr id="2" name="Straight Arrow Connector 1">
            <a:extLst>
              <a:ext uri="{FF2B5EF4-FFF2-40B4-BE49-F238E27FC236}">
                <a16:creationId xmlns:a16="http://schemas.microsoft.com/office/drawing/2014/main" id="{289D8643-3681-C4FC-9C1D-379855EEA278}"/>
              </a:ext>
            </a:extLst>
          </p:cNvPr>
          <p:cNvCxnSpPr/>
          <p:nvPr/>
        </p:nvCxnSpPr>
        <p:spPr>
          <a:xfrm>
            <a:off x="3456454" y="2918012"/>
            <a:ext cx="252" cy="1264583"/>
          </a:xfrm>
          <a:prstGeom prst="straightConnector1">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2B3550B-7E45-5C5C-A356-1CDC677DF49C}"/>
              </a:ext>
            </a:extLst>
          </p:cNvPr>
          <p:cNvCxnSpPr>
            <a:cxnSpLocks/>
          </p:cNvCxnSpPr>
          <p:nvPr/>
        </p:nvCxnSpPr>
        <p:spPr>
          <a:xfrm>
            <a:off x="4318537" y="2928674"/>
            <a:ext cx="252" cy="1253921"/>
          </a:xfrm>
          <a:prstGeom prst="straightConnector1">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7F30D29-0331-8E71-2980-DDF2C64FA8F5}"/>
              </a:ext>
            </a:extLst>
          </p:cNvPr>
          <p:cNvSpPr txBox="1"/>
          <p:nvPr/>
        </p:nvSpPr>
        <p:spPr>
          <a:xfrm>
            <a:off x="6496050" y="1400175"/>
            <a:ext cx="2447925"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u="sng">
                <a:cs typeface="Arial"/>
              </a:rPr>
              <a:t>Model Definitions:</a:t>
            </a:r>
            <a:endParaRPr lang="en-US" sz="1100" b="1" i="1" u="sng">
              <a:cs typeface="Arial"/>
            </a:endParaRPr>
          </a:p>
          <a:p>
            <a:endParaRPr lang="en-US" sz="1100" b="1" i="1" u="sng"/>
          </a:p>
          <a:p>
            <a:r>
              <a:rPr lang="en-US" sz="1100" b="1" i="1" u="sng"/>
              <a:t>ARIMA(</a:t>
            </a:r>
            <a:r>
              <a:rPr lang="en-US" sz="1100" b="1" i="1" u="sng" err="1"/>
              <a:t>p,d,q</a:t>
            </a:r>
            <a:r>
              <a:rPr lang="en-US" sz="1100" b="1" i="1" u="sng"/>
              <a:t>): </a:t>
            </a:r>
            <a:endParaRPr lang="en-US" sz="1100" b="1" i="1" u="sng">
              <a:cs typeface="Arial"/>
            </a:endParaRPr>
          </a:p>
          <a:p>
            <a:r>
              <a:rPr lang="en-US" sz="1100" i="1"/>
              <a:t>ARIMA = </a:t>
            </a:r>
            <a:r>
              <a:rPr lang="en-US" sz="1100" i="1" err="1"/>
              <a:t>AutoRegressive</a:t>
            </a:r>
            <a:r>
              <a:rPr lang="en-US" sz="1100" i="1"/>
              <a:t> Integrated Moving Average, with:</a:t>
            </a:r>
            <a:endParaRPr lang="en-US" sz="1100" i="1">
              <a:cs typeface="Arial"/>
            </a:endParaRPr>
          </a:p>
          <a:p>
            <a:r>
              <a:rPr lang="en-US" sz="1100" i="1">
                <a:cs typeface="Arial"/>
              </a:rPr>
              <a:t>p = # of autoregressive terms</a:t>
            </a:r>
          </a:p>
          <a:p>
            <a:r>
              <a:rPr lang="en-US" sz="1100" i="1">
                <a:cs typeface="Arial"/>
              </a:rPr>
              <a:t>d = # of differences needed for</a:t>
            </a:r>
          </a:p>
          <a:p>
            <a:r>
              <a:rPr lang="en-US" sz="1100" i="1">
                <a:cs typeface="Arial"/>
              </a:rPr>
              <a:t>      stationarity</a:t>
            </a:r>
            <a:endParaRPr lang="en-US"/>
          </a:p>
          <a:p>
            <a:r>
              <a:rPr lang="en-US" sz="1100" i="1">
                <a:cs typeface="Arial"/>
              </a:rPr>
              <a:t>q = # of lagged terms for moving</a:t>
            </a:r>
          </a:p>
          <a:p>
            <a:r>
              <a:rPr lang="en-US" sz="1100" i="1">
                <a:cs typeface="Arial"/>
              </a:rPr>
              <a:t>      average</a:t>
            </a:r>
            <a:endParaRPr lang="en-US"/>
          </a:p>
          <a:p>
            <a:endParaRPr lang="en-US" sz="1100" i="1">
              <a:cs typeface="Arial"/>
            </a:endParaRPr>
          </a:p>
          <a:p>
            <a:r>
              <a:rPr lang="en-US" sz="1100" b="1" i="1" u="sng">
                <a:cs typeface="Arial"/>
              </a:rPr>
              <a:t>Random Walk:</a:t>
            </a:r>
          </a:p>
          <a:p>
            <a:r>
              <a:rPr lang="en-US" sz="1100" i="1">
                <a:cs typeface="Arial"/>
              </a:rPr>
              <a:t>Future steps or directions cannot be predicted on the basis of past history, so the best guess is the most recently known value.</a:t>
            </a:r>
          </a:p>
        </p:txBody>
      </p:sp>
    </p:spTree>
    <p:extLst>
      <p:ext uri="{BB962C8B-B14F-4D97-AF65-F5344CB8AC3E}">
        <p14:creationId xmlns:p14="http://schemas.microsoft.com/office/powerpoint/2010/main" val="634899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BC3B99-97DA-4511-5AF1-A1D1B45C8A69}"/>
              </a:ext>
            </a:extLst>
          </p:cNvPr>
          <p:cNvSpPr>
            <a:spLocks noGrp="1"/>
          </p:cNvSpPr>
          <p:nvPr>
            <p:ph type="title"/>
          </p:nvPr>
        </p:nvSpPr>
        <p:spPr/>
        <p:txBody>
          <a:bodyPr/>
          <a:lstStyle/>
          <a:p>
            <a:r>
              <a:rPr lang="en-US">
                <a:latin typeface="Arial Black"/>
              </a:rPr>
              <a:t>How accurately can we predict the price of heating oil for upcoming heating seasons?</a:t>
            </a:r>
            <a:endParaRPr lang="en-US"/>
          </a:p>
        </p:txBody>
      </p:sp>
      <p:graphicFrame>
        <p:nvGraphicFramePr>
          <p:cNvPr id="6" name="Table 6">
            <a:extLst>
              <a:ext uri="{FF2B5EF4-FFF2-40B4-BE49-F238E27FC236}">
                <a16:creationId xmlns:a16="http://schemas.microsoft.com/office/drawing/2014/main" id="{3BC17550-7F31-37B2-7F5E-B2E14FDCD257}"/>
              </a:ext>
            </a:extLst>
          </p:cNvPr>
          <p:cNvGraphicFramePr>
            <a:graphicFrameLocks noGrp="1"/>
          </p:cNvGraphicFramePr>
          <p:nvPr>
            <p:extLst>
              <p:ext uri="{D42A27DB-BD31-4B8C-83A1-F6EECF244321}">
                <p14:modId xmlns:p14="http://schemas.microsoft.com/office/powerpoint/2010/main" val="3883590330"/>
              </p:ext>
            </p:extLst>
          </p:nvPr>
        </p:nvGraphicFramePr>
        <p:xfrm>
          <a:off x="5322626" y="733567"/>
          <a:ext cx="3416800" cy="4197530"/>
        </p:xfrm>
        <a:graphic>
          <a:graphicData uri="http://schemas.openxmlformats.org/drawingml/2006/table">
            <a:tbl>
              <a:tblPr firstRow="1" bandRow="1">
                <a:tableStyleId>{C965A059-FD24-423A-B99E-1D8CF1C4A0E7}</a:tableStyleId>
              </a:tblPr>
              <a:tblGrid>
                <a:gridCol w="912694">
                  <a:extLst>
                    <a:ext uri="{9D8B030D-6E8A-4147-A177-3AD203B41FA5}">
                      <a16:colId xmlns:a16="http://schemas.microsoft.com/office/drawing/2014/main" val="185881105"/>
                    </a:ext>
                  </a:extLst>
                </a:gridCol>
                <a:gridCol w="834702">
                  <a:extLst>
                    <a:ext uri="{9D8B030D-6E8A-4147-A177-3AD203B41FA5}">
                      <a16:colId xmlns:a16="http://schemas.microsoft.com/office/drawing/2014/main" val="2867931085"/>
                    </a:ext>
                  </a:extLst>
                </a:gridCol>
                <a:gridCol w="834702">
                  <a:extLst>
                    <a:ext uri="{9D8B030D-6E8A-4147-A177-3AD203B41FA5}">
                      <a16:colId xmlns:a16="http://schemas.microsoft.com/office/drawing/2014/main" val="86480305"/>
                    </a:ext>
                  </a:extLst>
                </a:gridCol>
                <a:gridCol w="834702">
                  <a:extLst>
                    <a:ext uri="{9D8B030D-6E8A-4147-A177-3AD203B41FA5}">
                      <a16:colId xmlns:a16="http://schemas.microsoft.com/office/drawing/2014/main" val="237823524"/>
                    </a:ext>
                  </a:extLst>
                </a:gridCol>
              </a:tblGrid>
              <a:tr h="248194">
                <a:tc>
                  <a:txBody>
                    <a:bodyPr/>
                    <a:lstStyle/>
                    <a:p>
                      <a:pPr algn="ctr"/>
                      <a:r>
                        <a:rPr lang="en-US" sz="1200" b="1"/>
                        <a:t>Model</a:t>
                      </a:r>
                    </a:p>
                  </a:txBody>
                  <a:tcPr anchor="ctr"/>
                </a:tc>
                <a:tc>
                  <a:txBody>
                    <a:bodyPr/>
                    <a:lstStyle/>
                    <a:p>
                      <a:pPr algn="ctr"/>
                      <a:r>
                        <a:rPr lang="en-US" sz="1200" b="1"/>
                        <a:t>1-mo MAPE*</a:t>
                      </a:r>
                    </a:p>
                  </a:txBody>
                  <a:tcPr anchor="ctr"/>
                </a:tc>
                <a:tc>
                  <a:txBody>
                    <a:bodyPr/>
                    <a:lstStyle/>
                    <a:p>
                      <a:pPr algn="ctr"/>
                      <a:r>
                        <a:rPr lang="en-US" sz="1200" b="1"/>
                        <a:t>6-mo MAPE*</a:t>
                      </a:r>
                    </a:p>
                  </a:txBody>
                  <a:tcPr anchor="ctr"/>
                </a:tc>
                <a:tc>
                  <a:txBody>
                    <a:bodyPr/>
                    <a:lstStyle/>
                    <a:p>
                      <a:pPr algn="ctr"/>
                      <a:r>
                        <a:rPr lang="en-US" sz="1200" b="1"/>
                        <a:t>18-mo MAPE*</a:t>
                      </a:r>
                    </a:p>
                  </a:txBody>
                  <a:tcPr anchor="ctr"/>
                </a:tc>
                <a:extLst>
                  <a:ext uri="{0D108BD9-81ED-4DB2-BD59-A6C34878D82A}">
                    <a16:rowId xmlns:a16="http://schemas.microsoft.com/office/drawing/2014/main" val="3892389639"/>
                  </a:ext>
                </a:extLst>
              </a:tr>
              <a:tr h="248194">
                <a:tc>
                  <a:txBody>
                    <a:bodyPr/>
                    <a:lstStyle/>
                    <a:p>
                      <a:pPr algn="ctr"/>
                      <a:r>
                        <a:rPr lang="en-US" sz="800">
                          <a:solidFill>
                            <a:schemeClr val="bg1">
                              <a:lumMod val="50000"/>
                            </a:schemeClr>
                          </a:solidFill>
                        </a:rPr>
                        <a:t>Mean</a:t>
                      </a:r>
                    </a:p>
                  </a:txBody>
                  <a:tcPr anchor="ctr"/>
                </a:tc>
                <a:tc>
                  <a:txBody>
                    <a:bodyPr/>
                    <a:lstStyle/>
                    <a:p>
                      <a:pPr algn="ctr"/>
                      <a:r>
                        <a:rPr lang="en-US" sz="1000">
                          <a:solidFill>
                            <a:schemeClr val="bg1">
                              <a:lumMod val="50000"/>
                            </a:schemeClr>
                          </a:solidFill>
                        </a:rPr>
                        <a:t>22.782%</a:t>
                      </a:r>
                    </a:p>
                  </a:txBody>
                  <a:tcPr anchor="ctr"/>
                </a:tc>
                <a:tc>
                  <a:txBody>
                    <a:bodyPr/>
                    <a:lstStyle/>
                    <a:p>
                      <a:pPr lvl="0" algn="ctr">
                        <a:buNone/>
                      </a:pPr>
                      <a:r>
                        <a:rPr lang="en-US" sz="1000" b="0" i="0" u="none" strike="noStrike" noProof="0">
                          <a:solidFill>
                            <a:schemeClr val="bg1">
                              <a:lumMod val="50000"/>
                            </a:schemeClr>
                          </a:solidFill>
                          <a:latin typeface="Arial"/>
                        </a:rPr>
                        <a:t>23.124%</a:t>
                      </a:r>
                      <a:endParaRPr lang="en-US">
                        <a:solidFill>
                          <a:schemeClr val="bg1">
                            <a:lumMod val="50000"/>
                          </a:schemeClr>
                        </a:solidFill>
                      </a:endParaRPr>
                    </a:p>
                  </a:txBody>
                  <a:tcPr anchor="ctr"/>
                </a:tc>
                <a:tc>
                  <a:txBody>
                    <a:bodyPr/>
                    <a:lstStyle/>
                    <a:p>
                      <a:pPr lvl="0" algn="ctr">
                        <a:buNone/>
                      </a:pPr>
                      <a:r>
                        <a:rPr lang="en-US" sz="1200" b="1" i="0" u="none" strike="noStrike" noProof="0">
                          <a:solidFill>
                            <a:schemeClr val="bg1">
                              <a:lumMod val="50000"/>
                            </a:schemeClr>
                          </a:solidFill>
                          <a:latin typeface="Arial"/>
                        </a:rPr>
                        <a:t>23.993%</a:t>
                      </a:r>
                      <a:endParaRPr lang="en-US" sz="1200" b="1">
                        <a:solidFill>
                          <a:schemeClr val="bg1">
                            <a:lumMod val="50000"/>
                          </a:schemeClr>
                        </a:solidFill>
                      </a:endParaRPr>
                    </a:p>
                  </a:txBody>
                  <a:tcPr anchor="ctr">
                    <a:solidFill>
                      <a:schemeClr val="accent2">
                        <a:lumMod val="40000"/>
                        <a:lumOff val="60000"/>
                      </a:schemeClr>
                    </a:solidFill>
                  </a:tcPr>
                </a:tc>
                <a:extLst>
                  <a:ext uri="{0D108BD9-81ED-4DB2-BD59-A6C34878D82A}">
                    <a16:rowId xmlns:a16="http://schemas.microsoft.com/office/drawing/2014/main" val="3584455366"/>
                  </a:ext>
                </a:extLst>
              </a:tr>
              <a:tr h="248194">
                <a:tc>
                  <a:txBody>
                    <a:bodyPr/>
                    <a:lstStyle/>
                    <a:p>
                      <a:pPr algn="ctr"/>
                      <a:r>
                        <a:rPr lang="en-US" sz="1000" b="1">
                          <a:solidFill>
                            <a:srgbClr val="A32829"/>
                          </a:solidFill>
                        </a:rPr>
                        <a:t>Random Walk</a:t>
                      </a:r>
                    </a:p>
                  </a:txBody>
                  <a:tcPr anchor="ctr"/>
                </a:tc>
                <a:tc>
                  <a:txBody>
                    <a:bodyPr/>
                    <a:lstStyle/>
                    <a:p>
                      <a:pPr lvl="0" algn="ctr">
                        <a:buNone/>
                      </a:pPr>
                      <a:r>
                        <a:rPr lang="en-US" sz="1200" b="1" i="0" u="none" strike="noStrike" noProof="0">
                          <a:latin typeface="Arial"/>
                        </a:rPr>
                        <a:t>3.422%</a:t>
                      </a:r>
                      <a:endParaRPr lang="en-US" sz="1200" b="1"/>
                    </a:p>
                  </a:txBody>
                  <a:tcPr anchor="ctr">
                    <a:solidFill>
                      <a:schemeClr val="accent2">
                        <a:lumMod val="20000"/>
                        <a:lumOff val="80000"/>
                      </a:schemeClr>
                    </a:solidFill>
                  </a:tcPr>
                </a:tc>
                <a:tc>
                  <a:txBody>
                    <a:bodyPr/>
                    <a:lstStyle/>
                    <a:p>
                      <a:pPr lvl="0" algn="ctr">
                        <a:buNone/>
                      </a:pPr>
                      <a:r>
                        <a:rPr lang="en-US" sz="1200" b="1" i="0" u="none" strike="noStrike" noProof="0">
                          <a:latin typeface="Arial"/>
                        </a:rPr>
                        <a:t>13.039%</a:t>
                      </a:r>
                      <a:endParaRPr lang="en-US" sz="1200" b="1"/>
                    </a:p>
                  </a:txBody>
                  <a:tcPr anchor="ctr">
                    <a:solidFill>
                      <a:schemeClr val="accent2">
                        <a:lumMod val="40000"/>
                        <a:lumOff val="60000"/>
                      </a:schemeClr>
                    </a:solidFill>
                  </a:tcPr>
                </a:tc>
                <a:tc>
                  <a:txBody>
                    <a:bodyPr/>
                    <a:lstStyle/>
                    <a:p>
                      <a:pPr lvl="0" algn="ctr">
                        <a:buNone/>
                      </a:pPr>
                      <a:r>
                        <a:rPr lang="en-US" sz="1200" b="1" i="0" u="none" strike="noStrike" noProof="0">
                          <a:latin typeface="Arial"/>
                        </a:rPr>
                        <a:t>28.176%</a:t>
                      </a:r>
                      <a:endParaRPr lang="en-US" sz="1200" b="1"/>
                    </a:p>
                  </a:txBody>
                  <a:tcPr anchor="ctr">
                    <a:solidFill>
                      <a:schemeClr val="accent2">
                        <a:lumMod val="20000"/>
                        <a:lumOff val="80000"/>
                      </a:schemeClr>
                    </a:solidFill>
                  </a:tcPr>
                </a:tc>
                <a:extLst>
                  <a:ext uri="{0D108BD9-81ED-4DB2-BD59-A6C34878D82A}">
                    <a16:rowId xmlns:a16="http://schemas.microsoft.com/office/drawing/2014/main" val="3391579740"/>
                  </a:ext>
                </a:extLst>
              </a:tr>
              <a:tr h="248194">
                <a:tc>
                  <a:txBody>
                    <a:bodyPr/>
                    <a:lstStyle/>
                    <a:p>
                      <a:pPr lvl="0" algn="ctr">
                        <a:buNone/>
                      </a:pPr>
                      <a:r>
                        <a:rPr lang="en-US" sz="800">
                          <a:solidFill>
                            <a:schemeClr val="bg1">
                              <a:lumMod val="50000"/>
                            </a:schemeClr>
                          </a:solidFill>
                        </a:rPr>
                        <a:t>Seasonal Naive</a:t>
                      </a:r>
                    </a:p>
                  </a:txBody>
                  <a:tcPr anchor="ctr"/>
                </a:tc>
                <a:tc>
                  <a:txBody>
                    <a:bodyPr/>
                    <a:lstStyle/>
                    <a:p>
                      <a:pPr lvl="0" algn="ctr">
                        <a:buNone/>
                      </a:pPr>
                      <a:r>
                        <a:rPr lang="en-US" sz="1000" b="0" i="0" u="none" strike="noStrike" noProof="0">
                          <a:solidFill>
                            <a:schemeClr val="bg1">
                              <a:lumMod val="50000"/>
                            </a:schemeClr>
                          </a:solidFill>
                          <a:latin typeface="Arial"/>
                        </a:rPr>
                        <a:t>18.684%</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19.132%</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32.561%</a:t>
                      </a:r>
                      <a:endParaRPr lang="en-US">
                        <a:solidFill>
                          <a:schemeClr val="bg1">
                            <a:lumMod val="50000"/>
                          </a:schemeClr>
                        </a:solidFill>
                      </a:endParaRPr>
                    </a:p>
                  </a:txBody>
                  <a:tcPr anchor="ctr"/>
                </a:tc>
                <a:extLst>
                  <a:ext uri="{0D108BD9-81ED-4DB2-BD59-A6C34878D82A}">
                    <a16:rowId xmlns:a16="http://schemas.microsoft.com/office/drawing/2014/main" val="199730362"/>
                  </a:ext>
                </a:extLst>
              </a:tr>
              <a:tr h="248194">
                <a:tc>
                  <a:txBody>
                    <a:bodyPr/>
                    <a:lstStyle/>
                    <a:p>
                      <a:pPr lvl="0" algn="ctr">
                        <a:buNone/>
                      </a:pPr>
                      <a:r>
                        <a:rPr lang="en-US" sz="800">
                          <a:solidFill>
                            <a:schemeClr val="bg1">
                              <a:lumMod val="50000"/>
                            </a:schemeClr>
                          </a:solidFill>
                        </a:rPr>
                        <a:t>Holt Winters</a:t>
                      </a:r>
                    </a:p>
                  </a:txBody>
                  <a:tcPr anchor="ctr"/>
                </a:tc>
                <a:tc>
                  <a:txBody>
                    <a:bodyPr/>
                    <a:lstStyle/>
                    <a:p>
                      <a:pPr lvl="0" algn="ctr">
                        <a:buNone/>
                      </a:pPr>
                      <a:r>
                        <a:rPr lang="en-US" sz="1000" b="0" i="0" u="none" strike="noStrike" noProof="0">
                          <a:solidFill>
                            <a:schemeClr val="bg1">
                              <a:lumMod val="50000"/>
                            </a:schemeClr>
                          </a:solidFill>
                          <a:latin typeface="Arial"/>
                        </a:rPr>
                        <a:t>4.226%</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14.909%</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38.484%</a:t>
                      </a:r>
                      <a:endParaRPr lang="en-US">
                        <a:solidFill>
                          <a:schemeClr val="bg1">
                            <a:lumMod val="50000"/>
                          </a:schemeClr>
                        </a:solidFill>
                      </a:endParaRPr>
                    </a:p>
                  </a:txBody>
                  <a:tcPr anchor="ctr"/>
                </a:tc>
                <a:extLst>
                  <a:ext uri="{0D108BD9-81ED-4DB2-BD59-A6C34878D82A}">
                    <a16:rowId xmlns:a16="http://schemas.microsoft.com/office/drawing/2014/main" val="2173928875"/>
                  </a:ext>
                </a:extLst>
              </a:tr>
              <a:tr h="248194">
                <a:tc>
                  <a:txBody>
                    <a:bodyPr/>
                    <a:lstStyle/>
                    <a:p>
                      <a:pPr lvl="0" algn="ctr">
                        <a:buNone/>
                      </a:pPr>
                      <a:r>
                        <a:rPr lang="en-US" sz="800">
                          <a:solidFill>
                            <a:schemeClr val="bg1">
                              <a:lumMod val="50000"/>
                            </a:schemeClr>
                          </a:solidFill>
                        </a:rPr>
                        <a:t>Auto Arima</a:t>
                      </a:r>
                    </a:p>
                  </a:txBody>
                  <a:tcPr anchor="ctr"/>
                </a:tc>
                <a:tc>
                  <a:txBody>
                    <a:bodyPr/>
                    <a:lstStyle/>
                    <a:p>
                      <a:pPr lvl="0" algn="ctr">
                        <a:buNone/>
                      </a:pPr>
                      <a:r>
                        <a:rPr lang="en-US" sz="1200" b="1" i="0" u="none" strike="noStrike" noProof="0">
                          <a:solidFill>
                            <a:schemeClr val="bg1">
                              <a:lumMod val="50000"/>
                            </a:schemeClr>
                          </a:solidFill>
                          <a:latin typeface="Arial"/>
                        </a:rPr>
                        <a:t>3.435%</a:t>
                      </a:r>
                      <a:endParaRPr lang="en-US" sz="1200" b="1">
                        <a:solidFill>
                          <a:schemeClr val="bg1">
                            <a:lumMod val="50000"/>
                          </a:schemeClr>
                        </a:solidFill>
                      </a:endParaRPr>
                    </a:p>
                  </a:txBody>
                  <a:tcPr anchor="ctr">
                    <a:solidFill>
                      <a:schemeClr val="accent2">
                        <a:lumMod val="40000"/>
                        <a:lumOff val="60000"/>
                      </a:schemeClr>
                    </a:solidFill>
                  </a:tcPr>
                </a:tc>
                <a:tc>
                  <a:txBody>
                    <a:bodyPr/>
                    <a:lstStyle/>
                    <a:p>
                      <a:pPr lvl="0" algn="ctr">
                        <a:buNone/>
                      </a:pPr>
                      <a:r>
                        <a:rPr lang="en-US" sz="1000" b="0" i="0" u="none" strike="noStrike" noProof="0">
                          <a:solidFill>
                            <a:schemeClr val="bg1">
                              <a:lumMod val="50000"/>
                            </a:schemeClr>
                          </a:solidFill>
                          <a:latin typeface="Arial"/>
                        </a:rPr>
                        <a:t>13.508%</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28.885%</a:t>
                      </a:r>
                      <a:endParaRPr lang="en-US">
                        <a:solidFill>
                          <a:schemeClr val="bg1">
                            <a:lumMod val="50000"/>
                          </a:schemeClr>
                        </a:solidFill>
                      </a:endParaRPr>
                    </a:p>
                  </a:txBody>
                  <a:tcPr anchor="ctr"/>
                </a:tc>
                <a:extLst>
                  <a:ext uri="{0D108BD9-81ED-4DB2-BD59-A6C34878D82A}">
                    <a16:rowId xmlns:a16="http://schemas.microsoft.com/office/drawing/2014/main" val="426300682"/>
                  </a:ext>
                </a:extLst>
              </a:tr>
              <a:tr h="248194">
                <a:tc>
                  <a:txBody>
                    <a:bodyPr/>
                    <a:lstStyle/>
                    <a:p>
                      <a:pPr lvl="0" algn="ctr">
                        <a:buNone/>
                      </a:pPr>
                      <a:r>
                        <a:rPr lang="en-US" sz="1000" b="1">
                          <a:solidFill>
                            <a:srgbClr val="0000BF"/>
                          </a:solidFill>
                        </a:rPr>
                        <a:t>Arima(2,0,0)</a:t>
                      </a:r>
                    </a:p>
                  </a:txBody>
                  <a:tcPr anchor="ctr"/>
                </a:tc>
                <a:tc>
                  <a:txBody>
                    <a:bodyPr/>
                    <a:lstStyle/>
                    <a:p>
                      <a:pPr lvl="0" algn="ctr">
                        <a:buNone/>
                      </a:pPr>
                      <a:r>
                        <a:rPr lang="en-US" sz="1000" b="0" i="0" u="none" strike="noStrike" noProof="0">
                          <a:latin typeface="Arial"/>
                        </a:rPr>
                        <a:t>3.444%</a:t>
                      </a:r>
                      <a:endParaRPr lang="en-US"/>
                    </a:p>
                  </a:txBody>
                  <a:tcPr anchor="ctr"/>
                </a:tc>
                <a:tc>
                  <a:txBody>
                    <a:bodyPr/>
                    <a:lstStyle/>
                    <a:p>
                      <a:pPr lvl="0" algn="ctr">
                        <a:buNone/>
                      </a:pPr>
                      <a:r>
                        <a:rPr lang="en-US" sz="1200" b="1" i="0" u="none" strike="noStrike" noProof="0">
                          <a:latin typeface="Arial"/>
                        </a:rPr>
                        <a:t>12.828%</a:t>
                      </a:r>
                      <a:endParaRPr lang="en-US" sz="1200" b="1"/>
                    </a:p>
                  </a:txBody>
                  <a:tcPr anchor="ctr">
                    <a:solidFill>
                      <a:schemeClr val="accent2">
                        <a:lumMod val="60000"/>
                        <a:lumOff val="40000"/>
                      </a:schemeClr>
                    </a:solidFill>
                  </a:tcPr>
                </a:tc>
                <a:tc>
                  <a:txBody>
                    <a:bodyPr/>
                    <a:lstStyle/>
                    <a:p>
                      <a:pPr lvl="0" algn="ctr">
                        <a:buNone/>
                      </a:pPr>
                      <a:r>
                        <a:rPr lang="en-US" sz="1200" b="1" i="0" u="none" strike="noStrike" noProof="0">
                          <a:latin typeface="Arial"/>
                        </a:rPr>
                        <a:t>22.685%</a:t>
                      </a:r>
                      <a:endParaRPr lang="en-US" sz="1200" b="1"/>
                    </a:p>
                  </a:txBody>
                  <a:tcPr anchor="ctr">
                    <a:solidFill>
                      <a:schemeClr val="accent2">
                        <a:lumMod val="60000"/>
                        <a:lumOff val="40000"/>
                      </a:schemeClr>
                    </a:solidFill>
                  </a:tcPr>
                </a:tc>
                <a:extLst>
                  <a:ext uri="{0D108BD9-81ED-4DB2-BD59-A6C34878D82A}">
                    <a16:rowId xmlns:a16="http://schemas.microsoft.com/office/drawing/2014/main" val="1127782331"/>
                  </a:ext>
                </a:extLst>
              </a:tr>
              <a:tr h="248194">
                <a:tc>
                  <a:txBody>
                    <a:bodyPr/>
                    <a:lstStyle/>
                    <a:p>
                      <a:pPr lvl="0" algn="ctr">
                        <a:buNone/>
                      </a:pPr>
                      <a:r>
                        <a:rPr lang="en-US" sz="800">
                          <a:solidFill>
                            <a:schemeClr val="bg1">
                              <a:lumMod val="50000"/>
                            </a:schemeClr>
                          </a:solidFill>
                        </a:rPr>
                        <a:t>Arima(3,2,0)</a:t>
                      </a:r>
                    </a:p>
                  </a:txBody>
                  <a:tcPr anchor="ctr"/>
                </a:tc>
                <a:tc>
                  <a:txBody>
                    <a:bodyPr/>
                    <a:lstStyle/>
                    <a:p>
                      <a:pPr lvl="0" algn="ctr">
                        <a:buNone/>
                      </a:pPr>
                      <a:r>
                        <a:rPr lang="en-US" sz="1000" b="0" i="0" u="none" strike="noStrike" noProof="0">
                          <a:solidFill>
                            <a:schemeClr val="bg1">
                              <a:lumMod val="50000"/>
                            </a:schemeClr>
                          </a:solidFill>
                          <a:latin typeface="Arial"/>
                        </a:rPr>
                        <a:t>3.659%</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18.674%</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51.987%</a:t>
                      </a:r>
                      <a:endParaRPr lang="en-US">
                        <a:solidFill>
                          <a:schemeClr val="bg1">
                            <a:lumMod val="50000"/>
                          </a:schemeClr>
                        </a:solidFill>
                      </a:endParaRPr>
                    </a:p>
                  </a:txBody>
                  <a:tcPr anchor="ctr"/>
                </a:tc>
                <a:extLst>
                  <a:ext uri="{0D108BD9-81ED-4DB2-BD59-A6C34878D82A}">
                    <a16:rowId xmlns:a16="http://schemas.microsoft.com/office/drawing/2014/main" val="2719336950"/>
                  </a:ext>
                </a:extLst>
              </a:tr>
              <a:tr h="248194">
                <a:tc>
                  <a:txBody>
                    <a:bodyPr/>
                    <a:lstStyle/>
                    <a:p>
                      <a:pPr lvl="0" algn="ctr">
                        <a:buNone/>
                      </a:pPr>
                      <a:r>
                        <a:rPr lang="en-US" sz="800">
                          <a:solidFill>
                            <a:schemeClr val="bg1">
                              <a:lumMod val="50000"/>
                            </a:schemeClr>
                          </a:solidFill>
                        </a:rPr>
                        <a:t>VAR (1 lag)</a:t>
                      </a:r>
                    </a:p>
                  </a:txBody>
                  <a:tcPr anchor="ctr"/>
                </a:tc>
                <a:tc>
                  <a:txBody>
                    <a:bodyPr/>
                    <a:lstStyle/>
                    <a:p>
                      <a:pPr lvl="0" algn="ctr">
                        <a:buNone/>
                      </a:pPr>
                      <a:r>
                        <a:rPr lang="en-US" sz="1200" b="1" i="0" u="none" strike="noStrike" noProof="0">
                          <a:solidFill>
                            <a:schemeClr val="bg1">
                              <a:lumMod val="50000"/>
                            </a:schemeClr>
                          </a:solidFill>
                          <a:latin typeface="Arial"/>
                        </a:rPr>
                        <a:t>3.326%</a:t>
                      </a:r>
                      <a:endParaRPr lang="en-US" sz="1200" b="1">
                        <a:solidFill>
                          <a:schemeClr val="bg1">
                            <a:lumMod val="50000"/>
                          </a:schemeClr>
                        </a:solidFill>
                      </a:endParaRPr>
                    </a:p>
                  </a:txBody>
                  <a:tcPr anchor="ctr">
                    <a:solidFill>
                      <a:schemeClr val="accent2">
                        <a:lumMod val="60000"/>
                        <a:lumOff val="40000"/>
                      </a:schemeClr>
                    </a:solidFill>
                  </a:tcPr>
                </a:tc>
                <a:tc>
                  <a:txBody>
                    <a:bodyPr/>
                    <a:lstStyle/>
                    <a:p>
                      <a:pPr lvl="0" algn="ctr">
                        <a:buNone/>
                      </a:pPr>
                      <a:r>
                        <a:rPr lang="en-US" sz="1000" b="0" i="0" u="none" strike="noStrike" noProof="0">
                          <a:solidFill>
                            <a:schemeClr val="bg1">
                              <a:lumMod val="50000"/>
                            </a:schemeClr>
                          </a:solidFill>
                          <a:latin typeface="Arial"/>
                        </a:rPr>
                        <a:t>13.109%</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28.358%</a:t>
                      </a:r>
                      <a:endParaRPr lang="en-US">
                        <a:solidFill>
                          <a:schemeClr val="bg1">
                            <a:lumMod val="50000"/>
                          </a:schemeClr>
                        </a:solidFill>
                      </a:endParaRPr>
                    </a:p>
                  </a:txBody>
                  <a:tcPr anchor="ctr"/>
                </a:tc>
                <a:extLst>
                  <a:ext uri="{0D108BD9-81ED-4DB2-BD59-A6C34878D82A}">
                    <a16:rowId xmlns:a16="http://schemas.microsoft.com/office/drawing/2014/main" val="57074523"/>
                  </a:ext>
                </a:extLst>
              </a:tr>
              <a:tr h="248194">
                <a:tc>
                  <a:txBody>
                    <a:bodyPr/>
                    <a:lstStyle/>
                    <a:p>
                      <a:pPr algn="ctr"/>
                      <a:r>
                        <a:rPr lang="en-US" sz="800">
                          <a:solidFill>
                            <a:schemeClr val="bg1">
                              <a:lumMod val="50000"/>
                            </a:schemeClr>
                          </a:solidFill>
                        </a:rPr>
                        <a:t>VAR (1 lag w seasonality)</a:t>
                      </a:r>
                    </a:p>
                  </a:txBody>
                  <a:tcPr anchor="ctr"/>
                </a:tc>
                <a:tc>
                  <a:txBody>
                    <a:bodyPr/>
                    <a:lstStyle/>
                    <a:p>
                      <a:pPr lvl="0" algn="ctr">
                        <a:buNone/>
                      </a:pPr>
                      <a:r>
                        <a:rPr lang="en-US" sz="1000" b="0" i="0" u="none" strike="noStrike" noProof="0">
                          <a:solidFill>
                            <a:schemeClr val="bg1">
                              <a:lumMod val="50000"/>
                            </a:schemeClr>
                          </a:solidFill>
                          <a:latin typeface="Arial"/>
                        </a:rPr>
                        <a:t>3.414%</a:t>
                      </a:r>
                      <a:endParaRPr lang="en-US">
                        <a:solidFill>
                          <a:schemeClr val="bg1">
                            <a:lumMod val="50000"/>
                          </a:schemeClr>
                        </a:solidFill>
                      </a:endParaRPr>
                    </a:p>
                  </a:txBody>
                  <a:tcPr anchor="ctr"/>
                </a:tc>
                <a:tc>
                  <a:txBody>
                    <a:bodyPr/>
                    <a:lstStyle/>
                    <a:p>
                      <a:pPr lvl="0" algn="ctr">
                        <a:buNone/>
                      </a:pPr>
                      <a:r>
                        <a:rPr lang="en-US" sz="1200" b="1" i="0" u="none" strike="noStrike" noProof="0">
                          <a:solidFill>
                            <a:schemeClr val="bg1">
                              <a:lumMod val="50000"/>
                            </a:schemeClr>
                          </a:solidFill>
                          <a:latin typeface="Arial"/>
                        </a:rPr>
                        <a:t>13.080%</a:t>
                      </a:r>
                      <a:endParaRPr lang="en-US" sz="1200" b="1">
                        <a:solidFill>
                          <a:schemeClr val="bg1">
                            <a:lumMod val="50000"/>
                          </a:schemeClr>
                        </a:solidFill>
                      </a:endParaRPr>
                    </a:p>
                  </a:txBody>
                  <a:tcPr anchor="ctr">
                    <a:solidFill>
                      <a:schemeClr val="accent2">
                        <a:lumMod val="20000"/>
                        <a:lumOff val="80000"/>
                      </a:schemeClr>
                    </a:solidFill>
                  </a:tcPr>
                </a:tc>
                <a:tc>
                  <a:txBody>
                    <a:bodyPr/>
                    <a:lstStyle/>
                    <a:p>
                      <a:pPr lvl="0" algn="ctr">
                        <a:buNone/>
                      </a:pPr>
                      <a:r>
                        <a:rPr lang="en-US" sz="1000" b="0" i="0" u="none" strike="noStrike" noProof="0">
                          <a:solidFill>
                            <a:schemeClr val="bg1">
                              <a:lumMod val="50000"/>
                            </a:schemeClr>
                          </a:solidFill>
                          <a:latin typeface="Arial"/>
                        </a:rPr>
                        <a:t>28.345%</a:t>
                      </a:r>
                      <a:endParaRPr lang="en-US">
                        <a:solidFill>
                          <a:schemeClr val="bg1">
                            <a:lumMod val="50000"/>
                          </a:schemeClr>
                        </a:solidFill>
                      </a:endParaRPr>
                    </a:p>
                  </a:txBody>
                  <a:tcPr anchor="ctr"/>
                </a:tc>
                <a:extLst>
                  <a:ext uri="{0D108BD9-81ED-4DB2-BD59-A6C34878D82A}">
                    <a16:rowId xmlns:a16="http://schemas.microsoft.com/office/drawing/2014/main" val="3132697965"/>
                  </a:ext>
                </a:extLst>
              </a:tr>
              <a:tr h="248194">
                <a:tc>
                  <a:txBody>
                    <a:bodyPr/>
                    <a:lstStyle/>
                    <a:p>
                      <a:pPr lvl="0" algn="ctr">
                        <a:buNone/>
                      </a:pPr>
                      <a:r>
                        <a:rPr lang="en-US" sz="800">
                          <a:solidFill>
                            <a:schemeClr val="bg1">
                              <a:lumMod val="50000"/>
                            </a:schemeClr>
                          </a:solidFill>
                        </a:rPr>
                        <a:t>VAR (2 lags)</a:t>
                      </a:r>
                    </a:p>
                  </a:txBody>
                  <a:tcPr anchor="ctr"/>
                </a:tc>
                <a:tc>
                  <a:txBody>
                    <a:bodyPr/>
                    <a:lstStyle/>
                    <a:p>
                      <a:pPr lvl="0" algn="ctr">
                        <a:buNone/>
                      </a:pPr>
                      <a:r>
                        <a:rPr lang="en-US" sz="1000" b="0" i="0" u="none" strike="noStrike" noProof="0">
                          <a:solidFill>
                            <a:schemeClr val="bg1">
                              <a:lumMod val="50000"/>
                            </a:schemeClr>
                          </a:solidFill>
                          <a:latin typeface="Arial"/>
                        </a:rPr>
                        <a:t>3.580%</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13.116%</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28.341%</a:t>
                      </a:r>
                      <a:endParaRPr lang="en-US">
                        <a:solidFill>
                          <a:schemeClr val="bg1">
                            <a:lumMod val="50000"/>
                          </a:schemeClr>
                        </a:solidFill>
                      </a:endParaRPr>
                    </a:p>
                  </a:txBody>
                  <a:tcPr anchor="ctr"/>
                </a:tc>
                <a:extLst>
                  <a:ext uri="{0D108BD9-81ED-4DB2-BD59-A6C34878D82A}">
                    <a16:rowId xmlns:a16="http://schemas.microsoft.com/office/drawing/2014/main" val="764564464"/>
                  </a:ext>
                </a:extLst>
              </a:tr>
              <a:tr h="248194">
                <a:tc>
                  <a:txBody>
                    <a:bodyPr/>
                    <a:lstStyle/>
                    <a:p>
                      <a:pPr lvl="0" algn="ctr">
                        <a:buNone/>
                      </a:pPr>
                      <a:r>
                        <a:rPr lang="en-US" sz="800">
                          <a:solidFill>
                            <a:schemeClr val="bg1">
                              <a:lumMod val="50000"/>
                            </a:schemeClr>
                          </a:solidFill>
                        </a:rPr>
                        <a:t>VAR (2 lags w seasonality)</a:t>
                      </a:r>
                    </a:p>
                  </a:txBody>
                  <a:tcPr anchor="ctr"/>
                </a:tc>
                <a:tc>
                  <a:txBody>
                    <a:bodyPr/>
                    <a:lstStyle/>
                    <a:p>
                      <a:pPr lvl="0" algn="ctr">
                        <a:buNone/>
                      </a:pPr>
                      <a:r>
                        <a:rPr lang="en-US" sz="1000" b="0" i="0" u="none" strike="noStrike" kern="1200" noProof="0">
                          <a:solidFill>
                            <a:schemeClr val="bg1">
                              <a:lumMod val="50000"/>
                            </a:schemeClr>
                          </a:solidFill>
                          <a:latin typeface="Arial"/>
                          <a:cs typeface="Arial"/>
                        </a:rPr>
                        <a:t>3.702%</a:t>
                      </a:r>
                      <a:endParaRPr lang="en-US" sz="1000" b="0" i="0" u="none" strike="noStrike" kern="1200">
                        <a:solidFill>
                          <a:schemeClr val="bg1">
                            <a:lumMod val="50000"/>
                          </a:schemeClr>
                        </a:solidFill>
                        <a:latin typeface="Arial"/>
                        <a:cs typeface="Arial"/>
                      </a:endParaRPr>
                    </a:p>
                  </a:txBody>
                  <a:tcPr anchor="ctr"/>
                </a:tc>
                <a:tc>
                  <a:txBody>
                    <a:bodyPr/>
                    <a:lstStyle/>
                    <a:p>
                      <a:pPr lvl="0" algn="ctr">
                        <a:buNone/>
                      </a:pPr>
                      <a:r>
                        <a:rPr lang="en-US" sz="1000" b="0" i="0" u="none" strike="noStrike" noProof="0">
                          <a:solidFill>
                            <a:schemeClr val="bg1">
                              <a:lumMod val="50000"/>
                            </a:schemeClr>
                          </a:solidFill>
                          <a:latin typeface="Arial"/>
                        </a:rPr>
                        <a:t>13.105%</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28.332%</a:t>
                      </a:r>
                      <a:endParaRPr lang="en-US">
                        <a:solidFill>
                          <a:schemeClr val="bg1">
                            <a:lumMod val="50000"/>
                          </a:schemeClr>
                        </a:solidFill>
                      </a:endParaRPr>
                    </a:p>
                  </a:txBody>
                  <a:tcPr anchor="ctr"/>
                </a:tc>
                <a:extLst>
                  <a:ext uri="{0D108BD9-81ED-4DB2-BD59-A6C34878D82A}">
                    <a16:rowId xmlns:a16="http://schemas.microsoft.com/office/drawing/2014/main" val="3025203081"/>
                  </a:ext>
                </a:extLst>
              </a:tr>
              <a:tr h="248194">
                <a:tc>
                  <a:txBody>
                    <a:bodyPr/>
                    <a:lstStyle/>
                    <a:p>
                      <a:pPr lvl="0" algn="ctr">
                        <a:buNone/>
                      </a:pPr>
                      <a:r>
                        <a:rPr lang="en-US" sz="800">
                          <a:solidFill>
                            <a:schemeClr val="bg1">
                              <a:lumMod val="50000"/>
                            </a:schemeClr>
                          </a:solidFill>
                        </a:rPr>
                        <a:t>VAR (7 lags)</a:t>
                      </a:r>
                    </a:p>
                  </a:txBody>
                  <a:tcPr anchor="ctr"/>
                </a:tc>
                <a:tc>
                  <a:txBody>
                    <a:bodyPr/>
                    <a:lstStyle/>
                    <a:p>
                      <a:pPr lvl="0" algn="ctr">
                        <a:buNone/>
                      </a:pPr>
                      <a:r>
                        <a:rPr lang="en-US" sz="1000" b="0" i="0" u="none" strike="noStrike" kern="1200" noProof="0">
                          <a:solidFill>
                            <a:schemeClr val="bg1">
                              <a:lumMod val="50000"/>
                            </a:schemeClr>
                          </a:solidFill>
                        </a:rPr>
                        <a:t>4.692%</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13.402%</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28.398%</a:t>
                      </a:r>
                      <a:endParaRPr lang="en-US">
                        <a:solidFill>
                          <a:schemeClr val="bg1">
                            <a:lumMod val="50000"/>
                          </a:schemeClr>
                        </a:solidFill>
                      </a:endParaRPr>
                    </a:p>
                  </a:txBody>
                  <a:tcPr anchor="ctr"/>
                </a:tc>
                <a:extLst>
                  <a:ext uri="{0D108BD9-81ED-4DB2-BD59-A6C34878D82A}">
                    <a16:rowId xmlns:a16="http://schemas.microsoft.com/office/drawing/2014/main" val="3116936256"/>
                  </a:ext>
                </a:extLst>
              </a:tr>
              <a:tr h="248194">
                <a:tc>
                  <a:txBody>
                    <a:bodyPr/>
                    <a:lstStyle/>
                    <a:p>
                      <a:pPr lvl="0" algn="ctr">
                        <a:buNone/>
                      </a:pPr>
                      <a:r>
                        <a:rPr lang="en-US" sz="800">
                          <a:solidFill>
                            <a:schemeClr val="bg1">
                              <a:lumMod val="50000"/>
                            </a:schemeClr>
                          </a:solidFill>
                        </a:rPr>
                        <a:t>VAR (7 lags w seasonality)</a:t>
                      </a:r>
                    </a:p>
                  </a:txBody>
                  <a:tcPr anchor="ctr"/>
                </a:tc>
                <a:tc>
                  <a:txBody>
                    <a:bodyPr/>
                    <a:lstStyle/>
                    <a:p>
                      <a:pPr lvl="0" algn="ctr">
                        <a:buNone/>
                      </a:pPr>
                      <a:r>
                        <a:rPr lang="en-US" sz="1000" b="0" i="0" u="none" strike="noStrike" kern="1200" noProof="0">
                          <a:solidFill>
                            <a:schemeClr val="bg1">
                              <a:lumMod val="50000"/>
                            </a:schemeClr>
                          </a:solidFill>
                        </a:rPr>
                        <a:t>4.885%</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13.541%</a:t>
                      </a:r>
                      <a:endParaRPr lang="en-US">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latin typeface="Arial"/>
                        </a:rPr>
                        <a:t>28.415%</a:t>
                      </a:r>
                      <a:endParaRPr lang="en-US">
                        <a:solidFill>
                          <a:schemeClr val="bg1">
                            <a:lumMod val="50000"/>
                          </a:schemeClr>
                        </a:solidFill>
                      </a:endParaRPr>
                    </a:p>
                  </a:txBody>
                  <a:tcPr anchor="ctr"/>
                </a:tc>
                <a:extLst>
                  <a:ext uri="{0D108BD9-81ED-4DB2-BD59-A6C34878D82A}">
                    <a16:rowId xmlns:a16="http://schemas.microsoft.com/office/drawing/2014/main" val="3275641682"/>
                  </a:ext>
                </a:extLst>
              </a:tr>
            </a:tbl>
          </a:graphicData>
        </a:graphic>
      </p:graphicFrame>
      <p:pic>
        <p:nvPicPr>
          <p:cNvPr id="9" name="Picture 9" descr="Chart, line chart&#10;&#10;Description automatically generated">
            <a:extLst>
              <a:ext uri="{FF2B5EF4-FFF2-40B4-BE49-F238E27FC236}">
                <a16:creationId xmlns:a16="http://schemas.microsoft.com/office/drawing/2014/main" id="{B7E561F8-8780-825D-FFAD-F17F0731E8AC}"/>
              </a:ext>
            </a:extLst>
          </p:cNvPr>
          <p:cNvPicPr>
            <a:picLocks noGrp="1" noChangeAspect="1"/>
          </p:cNvPicPr>
          <p:nvPr>
            <p:ph idx="1"/>
          </p:nvPr>
        </p:nvPicPr>
        <p:blipFill>
          <a:blip r:embed="rId3"/>
          <a:stretch>
            <a:fillRect/>
          </a:stretch>
        </p:blipFill>
        <p:spPr>
          <a:xfrm>
            <a:off x="373098" y="802258"/>
            <a:ext cx="4828037" cy="3060420"/>
          </a:xfrm>
        </p:spPr>
      </p:pic>
      <p:sp>
        <p:nvSpPr>
          <p:cNvPr id="2" name="Rectangle: Rounded Corners 1">
            <a:extLst>
              <a:ext uri="{FF2B5EF4-FFF2-40B4-BE49-F238E27FC236}">
                <a16:creationId xmlns:a16="http://schemas.microsoft.com/office/drawing/2014/main" id="{446F11C5-5CC3-D230-94C5-DD7DD4DF8171}"/>
              </a:ext>
            </a:extLst>
          </p:cNvPr>
          <p:cNvSpPr/>
          <p:nvPr/>
        </p:nvSpPr>
        <p:spPr>
          <a:xfrm>
            <a:off x="5272087" y="2581275"/>
            <a:ext cx="3529013" cy="342900"/>
          </a:xfrm>
          <a:prstGeom prst="roundRect">
            <a:avLst/>
          </a:prstGeom>
          <a:noFill/>
          <a:ln w="28575">
            <a:solidFill>
              <a:srgbClr val="0000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A235A13-9E84-EDC6-5C27-8FF9C1A8826B}"/>
              </a:ext>
            </a:extLst>
          </p:cNvPr>
          <p:cNvSpPr/>
          <p:nvPr/>
        </p:nvSpPr>
        <p:spPr>
          <a:xfrm>
            <a:off x="5276849" y="1419224"/>
            <a:ext cx="3524251" cy="471487"/>
          </a:xfrm>
          <a:prstGeom prst="roundRect">
            <a:avLst/>
          </a:prstGeom>
          <a:noFill/>
          <a:ln w="28575">
            <a:solidFill>
              <a:srgbClr val="A328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DC85B52-1E88-B93E-0056-468BA3A3B2A8}"/>
              </a:ext>
            </a:extLst>
          </p:cNvPr>
          <p:cNvSpPr txBox="1"/>
          <p:nvPr/>
        </p:nvSpPr>
        <p:spPr>
          <a:xfrm>
            <a:off x="5621751" y="4924694"/>
            <a:ext cx="303023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i="1">
                <a:cs typeface="Arial"/>
              </a:rPr>
              <a:t>* MAPE = Mean Absolute Percentage Error</a:t>
            </a:r>
          </a:p>
        </p:txBody>
      </p:sp>
    </p:spTree>
    <p:extLst>
      <p:ext uri="{BB962C8B-B14F-4D97-AF65-F5344CB8AC3E}">
        <p14:creationId xmlns:p14="http://schemas.microsoft.com/office/powerpoint/2010/main" val="4112675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line chart&#10;&#10;Description automatically generated">
            <a:extLst>
              <a:ext uri="{FF2B5EF4-FFF2-40B4-BE49-F238E27FC236}">
                <a16:creationId xmlns:a16="http://schemas.microsoft.com/office/drawing/2014/main" id="{29828C0E-24BE-DB25-3229-E5235ACC100E}"/>
              </a:ext>
            </a:extLst>
          </p:cNvPr>
          <p:cNvPicPr>
            <a:picLocks noChangeAspect="1"/>
          </p:cNvPicPr>
          <p:nvPr/>
        </p:nvPicPr>
        <p:blipFill>
          <a:blip r:embed="rId3"/>
          <a:stretch>
            <a:fillRect/>
          </a:stretch>
        </p:blipFill>
        <p:spPr>
          <a:xfrm>
            <a:off x="495814" y="796414"/>
            <a:ext cx="5671236" cy="3597010"/>
          </a:xfrm>
          <a:prstGeom prst="rect">
            <a:avLst/>
          </a:prstGeom>
        </p:spPr>
      </p:pic>
      <p:sp>
        <p:nvSpPr>
          <p:cNvPr id="3" name="Title 2">
            <a:extLst>
              <a:ext uri="{FF2B5EF4-FFF2-40B4-BE49-F238E27FC236}">
                <a16:creationId xmlns:a16="http://schemas.microsoft.com/office/drawing/2014/main" id="{38BC3B99-97DA-4511-5AF1-A1D1B45C8A69}"/>
              </a:ext>
            </a:extLst>
          </p:cNvPr>
          <p:cNvSpPr>
            <a:spLocks noGrp="1"/>
          </p:cNvSpPr>
          <p:nvPr>
            <p:ph type="title"/>
          </p:nvPr>
        </p:nvSpPr>
        <p:spPr/>
        <p:txBody>
          <a:bodyPr/>
          <a:lstStyle/>
          <a:p>
            <a:r>
              <a:rPr lang="en-US">
                <a:latin typeface="Arial Black"/>
              </a:rPr>
              <a:t>How much can </a:t>
            </a:r>
            <a:r>
              <a:rPr lang="en-US" err="1">
                <a:latin typeface="Arial Black"/>
              </a:rPr>
              <a:t>maine</a:t>
            </a:r>
            <a:r>
              <a:rPr lang="en-US">
                <a:latin typeface="Arial Black"/>
              </a:rPr>
              <a:t> residents expect to pay for electricity in the next two heating seasons?</a:t>
            </a:r>
            <a:endParaRPr lang="en-US"/>
          </a:p>
        </p:txBody>
      </p:sp>
      <p:graphicFrame>
        <p:nvGraphicFramePr>
          <p:cNvPr id="11" name="Table 11">
            <a:extLst>
              <a:ext uri="{FF2B5EF4-FFF2-40B4-BE49-F238E27FC236}">
                <a16:creationId xmlns:a16="http://schemas.microsoft.com/office/drawing/2014/main" id="{0A4E5164-8DE5-8212-A4CF-5AE066078DF8}"/>
              </a:ext>
            </a:extLst>
          </p:cNvPr>
          <p:cNvGraphicFramePr>
            <a:graphicFrameLocks noGrp="1"/>
          </p:cNvGraphicFramePr>
          <p:nvPr>
            <p:extLst>
              <p:ext uri="{D42A27DB-BD31-4B8C-83A1-F6EECF244321}">
                <p14:modId xmlns:p14="http://schemas.microsoft.com/office/powerpoint/2010/main" val="274242116"/>
              </p:ext>
            </p:extLst>
          </p:nvPr>
        </p:nvGraphicFramePr>
        <p:xfrm>
          <a:off x="862012" y="2543175"/>
          <a:ext cx="3840476" cy="1342227"/>
        </p:xfrm>
        <a:graphic>
          <a:graphicData uri="http://schemas.openxmlformats.org/drawingml/2006/table">
            <a:tbl>
              <a:tblPr firstRow="1" bandRow="1">
                <a:tableStyleId>{C965A059-FD24-423A-B99E-1D8CF1C4A0E7}</a:tableStyleId>
              </a:tblPr>
              <a:tblGrid>
                <a:gridCol w="960119">
                  <a:extLst>
                    <a:ext uri="{9D8B030D-6E8A-4147-A177-3AD203B41FA5}">
                      <a16:colId xmlns:a16="http://schemas.microsoft.com/office/drawing/2014/main" val="228906708"/>
                    </a:ext>
                  </a:extLst>
                </a:gridCol>
                <a:gridCol w="960119">
                  <a:extLst>
                    <a:ext uri="{9D8B030D-6E8A-4147-A177-3AD203B41FA5}">
                      <a16:colId xmlns:a16="http://schemas.microsoft.com/office/drawing/2014/main" val="1686647369"/>
                    </a:ext>
                  </a:extLst>
                </a:gridCol>
                <a:gridCol w="960119">
                  <a:extLst>
                    <a:ext uri="{9D8B030D-6E8A-4147-A177-3AD203B41FA5}">
                      <a16:colId xmlns:a16="http://schemas.microsoft.com/office/drawing/2014/main" val="286953517"/>
                    </a:ext>
                  </a:extLst>
                </a:gridCol>
                <a:gridCol w="960119">
                  <a:extLst>
                    <a:ext uri="{9D8B030D-6E8A-4147-A177-3AD203B41FA5}">
                      <a16:colId xmlns:a16="http://schemas.microsoft.com/office/drawing/2014/main" val="3771328721"/>
                    </a:ext>
                  </a:extLst>
                </a:gridCol>
              </a:tblGrid>
              <a:tr h="806983">
                <a:tc>
                  <a:txBody>
                    <a:bodyPr/>
                    <a:lstStyle/>
                    <a:p>
                      <a:pPr algn="ctr"/>
                      <a:endParaRPr lang="en-US" sz="1100"/>
                    </a:p>
                  </a:txBody>
                  <a:tcPr anchor="ctr">
                    <a:lnL w="0">
                      <a:noFill/>
                    </a:lnL>
                    <a:lnR w="12700">
                      <a:solidFill>
                        <a:schemeClr val="tx1"/>
                      </a:solidFill>
                    </a:lnR>
                    <a:lnT w="0">
                      <a:noFill/>
                    </a:lnT>
                    <a:lnB w="12700">
                      <a:solidFill>
                        <a:schemeClr val="tx1"/>
                      </a:solidFill>
                    </a:lnB>
                  </a:tcPr>
                </a:tc>
                <a:tc>
                  <a:txBody>
                    <a:bodyPr/>
                    <a:lstStyle/>
                    <a:p>
                      <a:pPr algn="ctr"/>
                      <a:r>
                        <a:rPr lang="en-US" sz="1100" b="1">
                          <a:solidFill>
                            <a:srgbClr val="0000BF"/>
                          </a:solidFill>
                        </a:rPr>
                        <a:t>Random Walk with Drift</a:t>
                      </a:r>
                    </a:p>
                    <a:p>
                      <a:pPr lvl="0" algn="ctr">
                        <a:buNone/>
                      </a:pPr>
                      <a:r>
                        <a:rPr lang="en-US" sz="1100" b="1">
                          <a:solidFill>
                            <a:srgbClr val="0000BF"/>
                          </a:solidFill>
                        </a:rPr>
                        <a:t>Model</a:t>
                      </a:r>
                    </a:p>
                  </a:txBody>
                  <a:tcPr anchor="ctr">
                    <a:lnL w="12700">
                      <a:solidFill>
                        <a:schemeClr val="tx1"/>
                      </a:solidFill>
                    </a:lnL>
                  </a:tcPr>
                </a:tc>
                <a:tc>
                  <a:txBody>
                    <a:bodyPr/>
                    <a:lstStyle/>
                    <a:p>
                      <a:pPr algn="ctr"/>
                      <a:r>
                        <a:rPr lang="en-US" sz="1100" b="0">
                          <a:solidFill>
                            <a:srgbClr val="FF0000"/>
                          </a:solidFill>
                        </a:rPr>
                        <a:t>ARIMA (1,1,0)</a:t>
                      </a:r>
                    </a:p>
                    <a:p>
                      <a:pPr lvl="0" algn="ctr">
                        <a:buNone/>
                      </a:pPr>
                      <a:r>
                        <a:rPr lang="en-US" sz="1100" b="0">
                          <a:solidFill>
                            <a:srgbClr val="FF0000"/>
                          </a:solidFill>
                        </a:rPr>
                        <a:t>Model</a:t>
                      </a:r>
                    </a:p>
                  </a:txBody>
                  <a:tcPr anchor="ctr"/>
                </a:tc>
                <a:tc>
                  <a:txBody>
                    <a:bodyPr/>
                    <a:lstStyle/>
                    <a:p>
                      <a:pPr lvl="0" algn="ctr">
                        <a:buNone/>
                      </a:pPr>
                      <a:r>
                        <a:rPr lang="en-US" sz="1100" b="0" i="0" u="none" strike="noStrike" noProof="0">
                          <a:solidFill>
                            <a:srgbClr val="A32829"/>
                          </a:solidFill>
                          <a:latin typeface="Arial"/>
                        </a:rPr>
                        <a:t>ARIMA</a:t>
                      </a:r>
                    </a:p>
                    <a:p>
                      <a:pPr lvl="0" algn="ctr">
                        <a:buNone/>
                      </a:pPr>
                      <a:r>
                        <a:rPr lang="en-US" sz="1100" b="0" i="0" u="none" strike="noStrike" noProof="0">
                          <a:solidFill>
                            <a:srgbClr val="A32829"/>
                          </a:solidFill>
                          <a:latin typeface="Arial"/>
                        </a:rPr>
                        <a:t>(3,1,2)</a:t>
                      </a:r>
                    </a:p>
                    <a:p>
                      <a:pPr lvl="0" algn="ctr">
                        <a:buNone/>
                      </a:pPr>
                      <a:r>
                        <a:rPr lang="en-US" sz="1100" b="0" i="0" u="none" strike="noStrike" noProof="0">
                          <a:solidFill>
                            <a:srgbClr val="A32829"/>
                          </a:solidFill>
                          <a:latin typeface="Arial"/>
                        </a:rPr>
                        <a:t>Model</a:t>
                      </a:r>
                      <a:endParaRPr lang="en-US" sz="1100" b="0">
                        <a:solidFill>
                          <a:srgbClr val="A32829"/>
                        </a:solidFill>
                      </a:endParaRPr>
                    </a:p>
                  </a:txBody>
                  <a:tcPr anchor="ctr"/>
                </a:tc>
                <a:extLst>
                  <a:ext uri="{0D108BD9-81ED-4DB2-BD59-A6C34878D82A}">
                    <a16:rowId xmlns:a16="http://schemas.microsoft.com/office/drawing/2014/main" val="1263377416"/>
                  </a:ext>
                </a:extLst>
              </a:tr>
              <a:tr h="271739">
                <a:tc>
                  <a:txBody>
                    <a:bodyPr/>
                    <a:lstStyle/>
                    <a:p>
                      <a:pPr algn="ctr"/>
                      <a:r>
                        <a:rPr lang="en-US" sz="1100"/>
                        <a:t>Oct 2022</a:t>
                      </a:r>
                    </a:p>
                  </a:txBody>
                  <a:tcPr anchor="ctr">
                    <a:lnT w="12700">
                      <a:solidFill>
                        <a:schemeClr val="tx1"/>
                      </a:solidFill>
                    </a:lnT>
                  </a:tcPr>
                </a:tc>
                <a:tc>
                  <a:txBody>
                    <a:bodyPr/>
                    <a:lstStyle/>
                    <a:p>
                      <a:pPr algn="ctr"/>
                      <a:r>
                        <a:rPr lang="en-US" sz="1100" b="1">
                          <a:solidFill>
                            <a:srgbClr val="0000BF"/>
                          </a:solidFill>
                        </a:rPr>
                        <a:t>$0.233/kWh</a:t>
                      </a:r>
                    </a:p>
                  </a:txBody>
                  <a:tcPr anchor="ctr"/>
                </a:tc>
                <a:tc>
                  <a:txBody>
                    <a:bodyPr/>
                    <a:lstStyle/>
                    <a:p>
                      <a:pPr lvl="0" algn="ctr">
                        <a:buNone/>
                      </a:pPr>
                      <a:r>
                        <a:rPr lang="en-US" sz="1100" b="0">
                          <a:solidFill>
                            <a:srgbClr val="FF0000"/>
                          </a:solidFill>
                        </a:rPr>
                        <a:t>$0.227/kWh</a:t>
                      </a:r>
                    </a:p>
                  </a:txBody>
                  <a:tcPr anchor="ctr"/>
                </a:tc>
                <a:tc>
                  <a:txBody>
                    <a:bodyPr/>
                    <a:lstStyle/>
                    <a:p>
                      <a:pPr lvl="0" algn="ctr">
                        <a:buNone/>
                      </a:pPr>
                      <a:r>
                        <a:rPr lang="en-US" sz="1100" b="0">
                          <a:solidFill>
                            <a:srgbClr val="A32829"/>
                          </a:solidFill>
                        </a:rPr>
                        <a:t>$0.225/kWh</a:t>
                      </a:r>
                    </a:p>
                  </a:txBody>
                  <a:tcPr anchor="ctr"/>
                </a:tc>
                <a:extLst>
                  <a:ext uri="{0D108BD9-81ED-4DB2-BD59-A6C34878D82A}">
                    <a16:rowId xmlns:a16="http://schemas.microsoft.com/office/drawing/2014/main" val="3518021705"/>
                  </a:ext>
                </a:extLst>
              </a:tr>
              <a:tr h="263505">
                <a:tc>
                  <a:txBody>
                    <a:bodyPr/>
                    <a:lstStyle/>
                    <a:p>
                      <a:pPr algn="ctr"/>
                      <a:r>
                        <a:rPr lang="en-US" sz="1100"/>
                        <a:t>Oct 2023</a:t>
                      </a:r>
                    </a:p>
                  </a:txBody>
                  <a:tcPr anchor="ctr"/>
                </a:tc>
                <a:tc>
                  <a:txBody>
                    <a:bodyPr/>
                    <a:lstStyle/>
                    <a:p>
                      <a:pPr algn="ctr"/>
                      <a:r>
                        <a:rPr lang="en-US" sz="1100" b="1">
                          <a:solidFill>
                            <a:srgbClr val="0000BF"/>
                          </a:solidFill>
                        </a:rPr>
                        <a:t>$0.237/kWh</a:t>
                      </a:r>
                    </a:p>
                  </a:txBody>
                  <a:tcPr anchor="ctr"/>
                </a:tc>
                <a:tc>
                  <a:txBody>
                    <a:bodyPr/>
                    <a:lstStyle/>
                    <a:p>
                      <a:pPr algn="ctr"/>
                      <a:r>
                        <a:rPr lang="en-US" sz="1100" b="0">
                          <a:solidFill>
                            <a:srgbClr val="FF0000"/>
                          </a:solidFill>
                        </a:rPr>
                        <a:t>$0.227/kWh</a:t>
                      </a:r>
                    </a:p>
                  </a:txBody>
                  <a:tcPr anchor="ctr"/>
                </a:tc>
                <a:tc>
                  <a:txBody>
                    <a:bodyPr/>
                    <a:lstStyle/>
                    <a:p>
                      <a:pPr lvl="0" algn="ctr">
                        <a:buNone/>
                      </a:pPr>
                      <a:r>
                        <a:rPr lang="en-US" sz="1100" b="0">
                          <a:solidFill>
                            <a:srgbClr val="A32829"/>
                          </a:solidFill>
                        </a:rPr>
                        <a:t>$0.224/kWh</a:t>
                      </a:r>
                    </a:p>
                  </a:txBody>
                  <a:tcPr anchor="ctr"/>
                </a:tc>
                <a:extLst>
                  <a:ext uri="{0D108BD9-81ED-4DB2-BD59-A6C34878D82A}">
                    <a16:rowId xmlns:a16="http://schemas.microsoft.com/office/drawing/2014/main" val="2987304045"/>
                  </a:ext>
                </a:extLst>
              </a:tr>
            </a:tbl>
          </a:graphicData>
        </a:graphic>
      </p:graphicFrame>
      <p:sp>
        <p:nvSpPr>
          <p:cNvPr id="5" name="TextBox 4">
            <a:extLst>
              <a:ext uri="{FF2B5EF4-FFF2-40B4-BE49-F238E27FC236}">
                <a16:creationId xmlns:a16="http://schemas.microsoft.com/office/drawing/2014/main" id="{278638C1-C85D-85A7-B233-4E2CB3EBA6D4}"/>
              </a:ext>
            </a:extLst>
          </p:cNvPr>
          <p:cNvSpPr txBox="1"/>
          <p:nvPr/>
        </p:nvSpPr>
        <p:spPr>
          <a:xfrm>
            <a:off x="6496050" y="1400175"/>
            <a:ext cx="2447925" cy="2970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u="sng">
                <a:cs typeface="Arial"/>
              </a:rPr>
              <a:t>Model Definitions:</a:t>
            </a:r>
            <a:endParaRPr lang="en-US" sz="1100" b="1" i="1" u="sng">
              <a:cs typeface="Arial"/>
            </a:endParaRPr>
          </a:p>
          <a:p>
            <a:endParaRPr lang="en-US" sz="1100" b="1" i="1" u="sng"/>
          </a:p>
          <a:p>
            <a:r>
              <a:rPr lang="en-US" sz="1100" b="1" i="1" u="sng"/>
              <a:t>ARIMA(</a:t>
            </a:r>
            <a:r>
              <a:rPr lang="en-US" sz="1100" b="1" i="1" u="sng" err="1"/>
              <a:t>p,d,q</a:t>
            </a:r>
            <a:r>
              <a:rPr lang="en-US" sz="1100" b="1" i="1" u="sng"/>
              <a:t>): </a:t>
            </a:r>
            <a:endParaRPr lang="en-US" sz="1100" b="1" i="1" u="sng">
              <a:cs typeface="Arial"/>
            </a:endParaRPr>
          </a:p>
          <a:p>
            <a:r>
              <a:rPr lang="en-US" sz="1100" i="1"/>
              <a:t>ARIMA = </a:t>
            </a:r>
            <a:r>
              <a:rPr lang="en-US" sz="1100" i="1" err="1"/>
              <a:t>AutoRegressive</a:t>
            </a:r>
            <a:r>
              <a:rPr lang="en-US" sz="1100" i="1"/>
              <a:t> Integrated Moving Average</a:t>
            </a:r>
            <a:endParaRPr lang="en-US" sz="1100" i="1">
              <a:cs typeface="Arial"/>
            </a:endParaRPr>
          </a:p>
          <a:p>
            <a:r>
              <a:rPr lang="en-US" sz="1100" i="1">
                <a:cs typeface="Arial"/>
              </a:rPr>
              <a:t>p = # of autoregressive terms</a:t>
            </a:r>
          </a:p>
          <a:p>
            <a:r>
              <a:rPr lang="en-US" sz="1100" i="1">
                <a:cs typeface="Arial"/>
              </a:rPr>
              <a:t>d = # of differences needed for stationarity</a:t>
            </a:r>
          </a:p>
          <a:p>
            <a:r>
              <a:rPr lang="en-US" sz="1100" i="1">
                <a:cs typeface="Arial"/>
              </a:rPr>
              <a:t>q = # of lagged terms for moving average</a:t>
            </a:r>
          </a:p>
          <a:p>
            <a:endParaRPr lang="en-US" sz="1100" i="1">
              <a:cs typeface="Arial"/>
            </a:endParaRPr>
          </a:p>
          <a:p>
            <a:r>
              <a:rPr lang="en-US" sz="1100" b="1" i="1" u="sng">
                <a:cs typeface="Arial"/>
              </a:rPr>
              <a:t>Random Walk with Drift:</a:t>
            </a:r>
          </a:p>
          <a:p>
            <a:r>
              <a:rPr lang="en-US" sz="1100" i="1">
                <a:cs typeface="Arial"/>
              </a:rPr>
              <a:t>Future steps or directions cannot be predicted on the basis of past history, so the best guess is the most recently known value with a small drift/trend term added.</a:t>
            </a:r>
          </a:p>
        </p:txBody>
      </p:sp>
    </p:spTree>
    <p:extLst>
      <p:ext uri="{BB962C8B-B14F-4D97-AF65-F5344CB8AC3E}">
        <p14:creationId xmlns:p14="http://schemas.microsoft.com/office/powerpoint/2010/main" val="3872332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BC3B99-97DA-4511-5AF1-A1D1B45C8A69}"/>
              </a:ext>
            </a:extLst>
          </p:cNvPr>
          <p:cNvSpPr>
            <a:spLocks noGrp="1"/>
          </p:cNvSpPr>
          <p:nvPr>
            <p:ph type="title"/>
          </p:nvPr>
        </p:nvSpPr>
        <p:spPr/>
        <p:txBody>
          <a:bodyPr/>
          <a:lstStyle/>
          <a:p>
            <a:r>
              <a:rPr lang="en-US">
                <a:latin typeface="Arial Black"/>
              </a:rPr>
              <a:t>How accurately can we predict the price of electricity for upcoming heating seasons?</a:t>
            </a:r>
            <a:endParaRPr lang="en-US"/>
          </a:p>
        </p:txBody>
      </p:sp>
      <p:graphicFrame>
        <p:nvGraphicFramePr>
          <p:cNvPr id="6" name="Table 6">
            <a:extLst>
              <a:ext uri="{FF2B5EF4-FFF2-40B4-BE49-F238E27FC236}">
                <a16:creationId xmlns:a16="http://schemas.microsoft.com/office/drawing/2014/main" id="{3BC17550-7F31-37B2-7F5E-B2E14FDCD257}"/>
              </a:ext>
            </a:extLst>
          </p:cNvPr>
          <p:cNvGraphicFramePr>
            <a:graphicFrameLocks noGrp="1"/>
          </p:cNvGraphicFramePr>
          <p:nvPr>
            <p:extLst>
              <p:ext uri="{D42A27DB-BD31-4B8C-83A1-F6EECF244321}">
                <p14:modId xmlns:p14="http://schemas.microsoft.com/office/powerpoint/2010/main" val="3437263148"/>
              </p:ext>
            </p:extLst>
          </p:nvPr>
        </p:nvGraphicFramePr>
        <p:xfrm>
          <a:off x="5368964" y="1088824"/>
          <a:ext cx="3416800" cy="2847701"/>
        </p:xfrm>
        <a:graphic>
          <a:graphicData uri="http://schemas.openxmlformats.org/drawingml/2006/table">
            <a:tbl>
              <a:tblPr firstRow="1" bandRow="1">
                <a:tableStyleId>{C965A059-FD24-423A-B99E-1D8CF1C4A0E7}</a:tableStyleId>
              </a:tblPr>
              <a:tblGrid>
                <a:gridCol w="912694">
                  <a:extLst>
                    <a:ext uri="{9D8B030D-6E8A-4147-A177-3AD203B41FA5}">
                      <a16:colId xmlns:a16="http://schemas.microsoft.com/office/drawing/2014/main" val="185881105"/>
                    </a:ext>
                  </a:extLst>
                </a:gridCol>
                <a:gridCol w="834702">
                  <a:extLst>
                    <a:ext uri="{9D8B030D-6E8A-4147-A177-3AD203B41FA5}">
                      <a16:colId xmlns:a16="http://schemas.microsoft.com/office/drawing/2014/main" val="2867931085"/>
                    </a:ext>
                  </a:extLst>
                </a:gridCol>
                <a:gridCol w="834702">
                  <a:extLst>
                    <a:ext uri="{9D8B030D-6E8A-4147-A177-3AD203B41FA5}">
                      <a16:colId xmlns:a16="http://schemas.microsoft.com/office/drawing/2014/main" val="86480305"/>
                    </a:ext>
                  </a:extLst>
                </a:gridCol>
                <a:gridCol w="834702">
                  <a:extLst>
                    <a:ext uri="{9D8B030D-6E8A-4147-A177-3AD203B41FA5}">
                      <a16:colId xmlns:a16="http://schemas.microsoft.com/office/drawing/2014/main" val="237823524"/>
                    </a:ext>
                  </a:extLst>
                </a:gridCol>
              </a:tblGrid>
              <a:tr h="248194">
                <a:tc>
                  <a:txBody>
                    <a:bodyPr/>
                    <a:lstStyle/>
                    <a:p>
                      <a:pPr algn="ctr"/>
                      <a:r>
                        <a:rPr lang="en-US" sz="1200" b="1"/>
                        <a:t>Model</a:t>
                      </a:r>
                    </a:p>
                  </a:txBody>
                  <a:tcPr anchor="ctr"/>
                </a:tc>
                <a:tc>
                  <a:txBody>
                    <a:bodyPr/>
                    <a:lstStyle/>
                    <a:p>
                      <a:pPr algn="ctr"/>
                      <a:r>
                        <a:rPr lang="en-US" sz="1200" b="1"/>
                        <a:t>1-mo MAPE</a:t>
                      </a:r>
                    </a:p>
                  </a:txBody>
                  <a:tcPr anchor="ctr"/>
                </a:tc>
                <a:tc>
                  <a:txBody>
                    <a:bodyPr/>
                    <a:lstStyle/>
                    <a:p>
                      <a:pPr algn="ctr"/>
                      <a:r>
                        <a:rPr lang="en-US" sz="1200" b="1"/>
                        <a:t>6-mo MAPE</a:t>
                      </a:r>
                    </a:p>
                  </a:txBody>
                  <a:tcPr anchor="ctr"/>
                </a:tc>
                <a:tc>
                  <a:txBody>
                    <a:bodyPr/>
                    <a:lstStyle/>
                    <a:p>
                      <a:pPr algn="ctr"/>
                      <a:r>
                        <a:rPr lang="en-US" sz="1200" b="1"/>
                        <a:t>18-mo MAPE</a:t>
                      </a:r>
                    </a:p>
                  </a:txBody>
                  <a:tcPr anchor="ctr"/>
                </a:tc>
                <a:extLst>
                  <a:ext uri="{0D108BD9-81ED-4DB2-BD59-A6C34878D82A}">
                    <a16:rowId xmlns:a16="http://schemas.microsoft.com/office/drawing/2014/main" val="3892389639"/>
                  </a:ext>
                </a:extLst>
              </a:tr>
              <a:tr h="248194">
                <a:tc>
                  <a:txBody>
                    <a:bodyPr/>
                    <a:lstStyle/>
                    <a:p>
                      <a:pPr algn="ctr"/>
                      <a:r>
                        <a:rPr lang="en-US" sz="800">
                          <a:solidFill>
                            <a:schemeClr val="bg1">
                              <a:lumMod val="50000"/>
                            </a:schemeClr>
                          </a:solidFill>
                        </a:rPr>
                        <a:t>Mean</a:t>
                      </a:r>
                    </a:p>
                  </a:txBody>
                  <a:tcPr anchor="ctr"/>
                </a:tc>
                <a:tc>
                  <a:txBody>
                    <a:bodyPr/>
                    <a:lstStyle/>
                    <a:p>
                      <a:pPr lvl="0" algn="ctr">
                        <a:buNone/>
                      </a:pPr>
                      <a:r>
                        <a:rPr lang="en-US" sz="1000" b="0" i="0" u="none" strike="noStrike" noProof="0">
                          <a:solidFill>
                            <a:schemeClr val="bg1">
                              <a:lumMod val="50000"/>
                            </a:schemeClr>
                          </a:solidFill>
                          <a:latin typeface="Arial"/>
                        </a:rPr>
                        <a:t>15.155%</a:t>
                      </a:r>
                      <a:endParaRPr lang="en-US" sz="1000">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rPr>
                        <a:t>15.684%</a:t>
                      </a:r>
                      <a:endParaRPr lang="en-US" sz="1000">
                        <a:solidFill>
                          <a:schemeClr val="bg1">
                            <a:lumMod val="50000"/>
                          </a:schemeClr>
                        </a:solidFill>
                      </a:endParaRPr>
                    </a:p>
                  </a:txBody>
                  <a:tcPr anchor="ctr">
                    <a:noFill/>
                  </a:tcPr>
                </a:tc>
                <a:tc>
                  <a:txBody>
                    <a:bodyPr/>
                    <a:lstStyle/>
                    <a:p>
                      <a:pPr lvl="0" algn="ctr">
                        <a:buNone/>
                      </a:pPr>
                      <a:r>
                        <a:rPr lang="en-US" sz="1000" b="0" i="0" u="none" strike="noStrike" noProof="0">
                          <a:solidFill>
                            <a:schemeClr val="bg1">
                              <a:lumMod val="50000"/>
                            </a:schemeClr>
                          </a:solidFill>
                        </a:rPr>
                        <a:t>17.792%</a:t>
                      </a:r>
                      <a:endParaRPr lang="en-US" sz="1000">
                        <a:solidFill>
                          <a:schemeClr val="bg1">
                            <a:lumMod val="50000"/>
                          </a:schemeClr>
                        </a:solidFill>
                      </a:endParaRPr>
                    </a:p>
                  </a:txBody>
                  <a:tcPr anchor="ctr">
                    <a:noFill/>
                  </a:tcPr>
                </a:tc>
                <a:extLst>
                  <a:ext uri="{0D108BD9-81ED-4DB2-BD59-A6C34878D82A}">
                    <a16:rowId xmlns:a16="http://schemas.microsoft.com/office/drawing/2014/main" val="3584455366"/>
                  </a:ext>
                </a:extLst>
              </a:tr>
              <a:tr h="248194">
                <a:tc>
                  <a:txBody>
                    <a:bodyPr/>
                    <a:lstStyle/>
                    <a:p>
                      <a:pPr algn="ctr"/>
                      <a:r>
                        <a:rPr lang="en-US" sz="800" kern="1200">
                          <a:solidFill>
                            <a:schemeClr val="bg1">
                              <a:lumMod val="50000"/>
                            </a:schemeClr>
                          </a:solidFill>
                          <a:latin typeface="Arial"/>
                          <a:cs typeface="Arial"/>
                        </a:rPr>
                        <a:t>Random Walk</a:t>
                      </a:r>
                    </a:p>
                  </a:txBody>
                  <a:tcPr anchor="ctr"/>
                </a:tc>
                <a:tc>
                  <a:txBody>
                    <a:bodyPr/>
                    <a:lstStyle/>
                    <a:p>
                      <a:pPr lvl="0" algn="ctr">
                        <a:buNone/>
                      </a:pPr>
                      <a:r>
                        <a:rPr lang="en-US" sz="1200" b="1" i="0" u="none" strike="noStrike" noProof="0">
                          <a:solidFill>
                            <a:schemeClr val="bg1">
                              <a:lumMod val="50000"/>
                            </a:schemeClr>
                          </a:solidFill>
                        </a:rPr>
                        <a:t>1.518%</a:t>
                      </a:r>
                      <a:endParaRPr lang="en-US" sz="1200" b="1">
                        <a:solidFill>
                          <a:schemeClr val="bg1">
                            <a:lumMod val="50000"/>
                          </a:schemeClr>
                        </a:solidFill>
                      </a:endParaRPr>
                    </a:p>
                  </a:txBody>
                  <a:tcPr anchor="ctr">
                    <a:solidFill>
                      <a:schemeClr val="accent2">
                        <a:lumMod val="40000"/>
                        <a:lumOff val="60000"/>
                      </a:schemeClr>
                    </a:solidFill>
                  </a:tcPr>
                </a:tc>
                <a:tc>
                  <a:txBody>
                    <a:bodyPr/>
                    <a:lstStyle/>
                    <a:p>
                      <a:pPr lvl="0" algn="ctr">
                        <a:buNone/>
                      </a:pPr>
                      <a:r>
                        <a:rPr lang="en-US" sz="1000" b="0" i="0" u="none" strike="noStrike" noProof="0">
                          <a:solidFill>
                            <a:schemeClr val="bg1">
                              <a:lumMod val="50000"/>
                            </a:schemeClr>
                          </a:solidFill>
                        </a:rPr>
                        <a:t>3.341%</a:t>
                      </a:r>
                      <a:endParaRPr lang="en-US" sz="1000">
                        <a:solidFill>
                          <a:schemeClr val="bg1">
                            <a:lumMod val="50000"/>
                          </a:schemeClr>
                        </a:solidFill>
                      </a:endParaRPr>
                    </a:p>
                  </a:txBody>
                  <a:tcPr anchor="ctr">
                    <a:noFill/>
                  </a:tcPr>
                </a:tc>
                <a:tc>
                  <a:txBody>
                    <a:bodyPr/>
                    <a:lstStyle/>
                    <a:p>
                      <a:pPr lvl="0" algn="ctr">
                        <a:buNone/>
                      </a:pPr>
                      <a:r>
                        <a:rPr lang="en-US" sz="1000" b="0" i="0" u="none" strike="noStrike" noProof="0">
                          <a:solidFill>
                            <a:schemeClr val="bg1">
                              <a:lumMod val="50000"/>
                            </a:schemeClr>
                          </a:solidFill>
                        </a:rPr>
                        <a:t>5.424%</a:t>
                      </a:r>
                      <a:endParaRPr lang="en-US" sz="1000">
                        <a:solidFill>
                          <a:schemeClr val="bg1">
                            <a:lumMod val="50000"/>
                          </a:schemeClr>
                        </a:solidFill>
                      </a:endParaRPr>
                    </a:p>
                  </a:txBody>
                  <a:tcPr anchor="ctr">
                    <a:noFill/>
                  </a:tcPr>
                </a:tc>
                <a:extLst>
                  <a:ext uri="{0D108BD9-81ED-4DB2-BD59-A6C34878D82A}">
                    <a16:rowId xmlns:a16="http://schemas.microsoft.com/office/drawing/2014/main" val="3391579740"/>
                  </a:ext>
                </a:extLst>
              </a:tr>
              <a:tr h="248194">
                <a:tc>
                  <a:txBody>
                    <a:bodyPr/>
                    <a:lstStyle/>
                    <a:p>
                      <a:pPr lvl="0" algn="ctr">
                        <a:buNone/>
                      </a:pPr>
                      <a:r>
                        <a:rPr lang="en-US" sz="1000" b="1" kern="1200">
                          <a:solidFill>
                            <a:srgbClr val="000000"/>
                          </a:solidFill>
                          <a:latin typeface="Arial"/>
                          <a:cs typeface="Arial"/>
                        </a:rPr>
                        <a:t>Random Walk with Drift</a:t>
                      </a:r>
                    </a:p>
                  </a:txBody>
                  <a:tcPr anchor="ctr"/>
                </a:tc>
                <a:tc>
                  <a:txBody>
                    <a:bodyPr/>
                    <a:lstStyle/>
                    <a:p>
                      <a:pPr lvl="0" algn="ctr">
                        <a:buNone/>
                      </a:pPr>
                      <a:r>
                        <a:rPr lang="en-US" sz="1200" b="1" i="0" u="none" strike="noStrike" noProof="0"/>
                        <a:t>1.506%</a:t>
                      </a:r>
                      <a:endParaRPr lang="en-US" sz="1200" b="1"/>
                    </a:p>
                  </a:txBody>
                  <a:tcPr anchor="ctr">
                    <a:solidFill>
                      <a:schemeClr val="accent2">
                        <a:lumMod val="60000"/>
                        <a:lumOff val="40000"/>
                      </a:schemeClr>
                    </a:solidFill>
                  </a:tcPr>
                </a:tc>
                <a:tc>
                  <a:txBody>
                    <a:bodyPr/>
                    <a:lstStyle/>
                    <a:p>
                      <a:pPr lvl="0" algn="ctr">
                        <a:buNone/>
                      </a:pPr>
                      <a:r>
                        <a:rPr lang="en-US" sz="1200" b="1" i="0" u="none" strike="noStrike" noProof="0"/>
                        <a:t>3.298%</a:t>
                      </a:r>
                      <a:endParaRPr lang="en-US" sz="1200" b="1"/>
                    </a:p>
                  </a:txBody>
                  <a:tcPr anchor="ctr">
                    <a:solidFill>
                      <a:schemeClr val="accent2">
                        <a:lumMod val="20000"/>
                        <a:lumOff val="80000"/>
                      </a:schemeClr>
                    </a:solidFill>
                  </a:tcPr>
                </a:tc>
                <a:tc>
                  <a:txBody>
                    <a:bodyPr/>
                    <a:lstStyle/>
                    <a:p>
                      <a:pPr lvl="0" algn="ctr">
                        <a:buNone/>
                      </a:pPr>
                      <a:r>
                        <a:rPr lang="en-US" sz="1200" b="1" i="0" u="none" strike="noStrike" noProof="0"/>
                        <a:t>4.947%</a:t>
                      </a:r>
                      <a:endParaRPr lang="en-US" sz="1200" b="1"/>
                    </a:p>
                  </a:txBody>
                  <a:tcPr anchor="ctr">
                    <a:solidFill>
                      <a:schemeClr val="accent2">
                        <a:lumMod val="60000"/>
                        <a:lumOff val="40000"/>
                      </a:schemeClr>
                    </a:solidFill>
                  </a:tcPr>
                </a:tc>
                <a:extLst>
                  <a:ext uri="{0D108BD9-81ED-4DB2-BD59-A6C34878D82A}">
                    <a16:rowId xmlns:a16="http://schemas.microsoft.com/office/drawing/2014/main" val="199730362"/>
                  </a:ext>
                </a:extLst>
              </a:tr>
              <a:tr h="248193">
                <a:tc>
                  <a:txBody>
                    <a:bodyPr/>
                    <a:lstStyle/>
                    <a:p>
                      <a:pPr lvl="0" algn="ctr">
                        <a:buNone/>
                      </a:pPr>
                      <a:r>
                        <a:rPr lang="en-US" sz="800">
                          <a:solidFill>
                            <a:schemeClr val="bg1">
                              <a:lumMod val="50000"/>
                            </a:schemeClr>
                          </a:solidFill>
                        </a:rPr>
                        <a:t>Seasonal Naive</a:t>
                      </a:r>
                    </a:p>
                  </a:txBody>
                  <a:tcPr anchor="ctr"/>
                </a:tc>
                <a:tc>
                  <a:txBody>
                    <a:bodyPr/>
                    <a:lstStyle/>
                    <a:p>
                      <a:pPr lvl="0" algn="ctr">
                        <a:buNone/>
                      </a:pPr>
                      <a:r>
                        <a:rPr lang="en-US" sz="1000" b="0" i="0" u="none" strike="noStrike" noProof="0">
                          <a:solidFill>
                            <a:schemeClr val="bg1">
                              <a:lumMod val="50000"/>
                            </a:schemeClr>
                          </a:solidFill>
                        </a:rPr>
                        <a:t>4.450%</a:t>
                      </a:r>
                      <a:endParaRPr lang="en-US" sz="1000">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rPr>
                        <a:t>4.404%</a:t>
                      </a:r>
                      <a:endParaRPr lang="en-US" sz="1000">
                        <a:solidFill>
                          <a:schemeClr val="bg1">
                            <a:lumMod val="50000"/>
                          </a:schemeClr>
                        </a:solidFill>
                      </a:endParaRPr>
                    </a:p>
                  </a:txBody>
                  <a:tcPr anchor="ctr">
                    <a:noFill/>
                  </a:tcPr>
                </a:tc>
                <a:tc>
                  <a:txBody>
                    <a:bodyPr/>
                    <a:lstStyle/>
                    <a:p>
                      <a:pPr lvl="0" algn="ctr">
                        <a:buNone/>
                      </a:pPr>
                      <a:r>
                        <a:rPr lang="en-US" sz="1000" b="0" i="0" u="none" strike="noStrike" noProof="0">
                          <a:solidFill>
                            <a:schemeClr val="bg1">
                              <a:lumMod val="50000"/>
                            </a:schemeClr>
                          </a:solidFill>
                        </a:rPr>
                        <a:t>6.012%</a:t>
                      </a:r>
                      <a:endParaRPr lang="en-US" sz="1000">
                        <a:solidFill>
                          <a:schemeClr val="bg1">
                            <a:lumMod val="50000"/>
                          </a:schemeClr>
                        </a:solidFill>
                      </a:endParaRPr>
                    </a:p>
                  </a:txBody>
                  <a:tcPr anchor="ctr">
                    <a:noFill/>
                  </a:tcPr>
                </a:tc>
                <a:extLst>
                  <a:ext uri="{0D108BD9-81ED-4DB2-BD59-A6C34878D82A}">
                    <a16:rowId xmlns:a16="http://schemas.microsoft.com/office/drawing/2014/main" val="1807128331"/>
                  </a:ext>
                </a:extLst>
              </a:tr>
              <a:tr h="248194">
                <a:tc>
                  <a:txBody>
                    <a:bodyPr/>
                    <a:lstStyle/>
                    <a:p>
                      <a:pPr lvl="0" algn="ctr">
                        <a:buNone/>
                      </a:pPr>
                      <a:r>
                        <a:rPr lang="en-US" sz="800">
                          <a:solidFill>
                            <a:schemeClr val="bg1">
                              <a:lumMod val="50000"/>
                            </a:schemeClr>
                          </a:solidFill>
                        </a:rPr>
                        <a:t>Holt Winters</a:t>
                      </a:r>
                    </a:p>
                  </a:txBody>
                  <a:tcPr anchor="ctr"/>
                </a:tc>
                <a:tc>
                  <a:txBody>
                    <a:bodyPr/>
                    <a:lstStyle/>
                    <a:p>
                      <a:pPr lvl="0" algn="ctr">
                        <a:buNone/>
                      </a:pPr>
                      <a:r>
                        <a:rPr lang="en-US" sz="1000" b="0" i="0" u="none" strike="noStrike" noProof="0">
                          <a:solidFill>
                            <a:schemeClr val="bg1">
                              <a:lumMod val="50000"/>
                            </a:schemeClr>
                          </a:solidFill>
                        </a:rPr>
                        <a:t>1.762%</a:t>
                      </a:r>
                      <a:endParaRPr lang="en-US" sz="1000">
                        <a:solidFill>
                          <a:schemeClr val="bg1">
                            <a:lumMod val="50000"/>
                          </a:schemeClr>
                        </a:solidFill>
                      </a:endParaRPr>
                    </a:p>
                  </a:txBody>
                  <a:tcPr anchor="ctr"/>
                </a:tc>
                <a:tc>
                  <a:txBody>
                    <a:bodyPr/>
                    <a:lstStyle/>
                    <a:p>
                      <a:pPr lvl="0" algn="ctr">
                        <a:buNone/>
                      </a:pPr>
                      <a:r>
                        <a:rPr lang="en-US" sz="1000" b="0" i="0" u="none" strike="noStrike" noProof="0">
                          <a:solidFill>
                            <a:schemeClr val="bg1">
                              <a:lumMod val="50000"/>
                            </a:schemeClr>
                          </a:solidFill>
                        </a:rPr>
                        <a:t>3.633%</a:t>
                      </a:r>
                      <a:endParaRPr lang="en-US" sz="1000">
                        <a:solidFill>
                          <a:schemeClr val="bg1">
                            <a:lumMod val="50000"/>
                          </a:schemeClr>
                        </a:solidFill>
                      </a:endParaRPr>
                    </a:p>
                  </a:txBody>
                  <a:tcPr anchor="ctr">
                    <a:noFill/>
                  </a:tcPr>
                </a:tc>
                <a:tc>
                  <a:txBody>
                    <a:bodyPr/>
                    <a:lstStyle/>
                    <a:p>
                      <a:pPr lvl="0" algn="ctr">
                        <a:buNone/>
                      </a:pPr>
                      <a:r>
                        <a:rPr lang="en-US" sz="1000" b="0" i="0" u="none" strike="noStrike" noProof="0">
                          <a:solidFill>
                            <a:schemeClr val="bg1">
                              <a:lumMod val="50000"/>
                            </a:schemeClr>
                          </a:solidFill>
                        </a:rPr>
                        <a:t>5.467%</a:t>
                      </a:r>
                      <a:endParaRPr lang="en-US" sz="1000">
                        <a:solidFill>
                          <a:schemeClr val="bg1">
                            <a:lumMod val="50000"/>
                          </a:schemeClr>
                        </a:solidFill>
                      </a:endParaRPr>
                    </a:p>
                  </a:txBody>
                  <a:tcPr anchor="ctr">
                    <a:noFill/>
                  </a:tcPr>
                </a:tc>
                <a:extLst>
                  <a:ext uri="{0D108BD9-81ED-4DB2-BD59-A6C34878D82A}">
                    <a16:rowId xmlns:a16="http://schemas.microsoft.com/office/drawing/2014/main" val="2173928875"/>
                  </a:ext>
                </a:extLst>
              </a:tr>
              <a:tr h="248194">
                <a:tc>
                  <a:txBody>
                    <a:bodyPr/>
                    <a:lstStyle/>
                    <a:p>
                      <a:pPr lvl="0" algn="ctr">
                        <a:buNone/>
                      </a:pPr>
                      <a:r>
                        <a:rPr lang="en-US" sz="800" b="0" kern="1200">
                          <a:solidFill>
                            <a:srgbClr val="000000"/>
                          </a:solidFill>
                          <a:latin typeface="Arial"/>
                          <a:cs typeface="Arial"/>
                        </a:rPr>
                        <a:t>Auto Arima</a:t>
                      </a:r>
                    </a:p>
                  </a:txBody>
                  <a:tcPr anchor="ctr"/>
                </a:tc>
                <a:tc>
                  <a:txBody>
                    <a:bodyPr/>
                    <a:lstStyle/>
                    <a:p>
                      <a:pPr lvl="0" algn="ctr">
                        <a:buNone/>
                      </a:pPr>
                      <a:r>
                        <a:rPr lang="en-US" sz="1000" b="0" i="0" u="none" strike="noStrike" noProof="0"/>
                        <a:t>1.659%</a:t>
                      </a:r>
                      <a:endParaRPr lang="en-US" sz="1000"/>
                    </a:p>
                  </a:txBody>
                  <a:tcPr anchor="ctr">
                    <a:solidFill>
                      <a:schemeClr val="bg1"/>
                    </a:solidFill>
                  </a:tcPr>
                </a:tc>
                <a:tc>
                  <a:txBody>
                    <a:bodyPr/>
                    <a:lstStyle/>
                    <a:p>
                      <a:pPr lvl="0" algn="ctr">
                        <a:buNone/>
                      </a:pPr>
                      <a:r>
                        <a:rPr lang="en-US" sz="1000" b="0" i="0" u="none" strike="noStrike" noProof="0"/>
                        <a:t>3.299%</a:t>
                      </a:r>
                      <a:endParaRPr lang="en-US" sz="1000"/>
                    </a:p>
                  </a:txBody>
                  <a:tcPr anchor="ctr">
                    <a:noFill/>
                  </a:tcPr>
                </a:tc>
                <a:tc>
                  <a:txBody>
                    <a:bodyPr/>
                    <a:lstStyle/>
                    <a:p>
                      <a:pPr lvl="0" algn="ctr">
                        <a:buNone/>
                      </a:pPr>
                      <a:r>
                        <a:rPr lang="en-US" sz="1200" b="1" i="0" u="none" strike="noStrike" noProof="0"/>
                        <a:t>5.160%</a:t>
                      </a:r>
                      <a:endParaRPr lang="en-US" sz="1200" b="1"/>
                    </a:p>
                  </a:txBody>
                  <a:tcPr anchor="ctr">
                    <a:solidFill>
                      <a:schemeClr val="accent2">
                        <a:lumMod val="40000"/>
                        <a:lumOff val="60000"/>
                      </a:schemeClr>
                    </a:solidFill>
                  </a:tcPr>
                </a:tc>
                <a:extLst>
                  <a:ext uri="{0D108BD9-81ED-4DB2-BD59-A6C34878D82A}">
                    <a16:rowId xmlns:a16="http://schemas.microsoft.com/office/drawing/2014/main" val="426300682"/>
                  </a:ext>
                </a:extLst>
              </a:tr>
              <a:tr h="248194">
                <a:tc>
                  <a:txBody>
                    <a:bodyPr/>
                    <a:lstStyle/>
                    <a:p>
                      <a:pPr lvl="0" algn="ctr">
                        <a:buNone/>
                      </a:pPr>
                      <a:r>
                        <a:rPr lang="en-US" sz="1000" b="1" kern="1200">
                          <a:solidFill>
                            <a:srgbClr val="A32829"/>
                          </a:solidFill>
                          <a:latin typeface="Arial"/>
                          <a:cs typeface="Arial"/>
                        </a:rPr>
                        <a:t>Arima(3,1,2)</a:t>
                      </a:r>
                    </a:p>
                  </a:txBody>
                  <a:tcPr anchor="ctr"/>
                </a:tc>
                <a:tc>
                  <a:txBody>
                    <a:bodyPr/>
                    <a:lstStyle/>
                    <a:p>
                      <a:pPr lvl="0" algn="ctr">
                        <a:buNone/>
                      </a:pPr>
                      <a:r>
                        <a:rPr lang="en-US" sz="1000" b="0" i="0" u="none" strike="noStrike" noProof="0"/>
                        <a:t>1.691%</a:t>
                      </a:r>
                      <a:endParaRPr lang="en-US" sz="1000"/>
                    </a:p>
                  </a:txBody>
                  <a:tcPr anchor="ctr"/>
                </a:tc>
                <a:tc>
                  <a:txBody>
                    <a:bodyPr/>
                    <a:lstStyle/>
                    <a:p>
                      <a:pPr lvl="0" algn="ctr">
                        <a:buNone/>
                      </a:pPr>
                      <a:r>
                        <a:rPr lang="en-US" sz="1200" b="1" i="0" u="none" strike="noStrike" noProof="0"/>
                        <a:t>3.187%</a:t>
                      </a:r>
                      <a:endParaRPr lang="en-US" sz="1200" b="1"/>
                    </a:p>
                  </a:txBody>
                  <a:tcPr anchor="ctr">
                    <a:solidFill>
                      <a:schemeClr val="accent2">
                        <a:lumMod val="60000"/>
                        <a:lumOff val="40000"/>
                      </a:schemeClr>
                    </a:solidFill>
                  </a:tcPr>
                </a:tc>
                <a:tc>
                  <a:txBody>
                    <a:bodyPr/>
                    <a:lstStyle/>
                    <a:p>
                      <a:pPr lvl="0" algn="ctr">
                        <a:buNone/>
                      </a:pPr>
                      <a:r>
                        <a:rPr lang="en-US" sz="1200" b="1" i="0" u="none" strike="noStrike" noProof="0"/>
                        <a:t>5.340%</a:t>
                      </a:r>
                      <a:endParaRPr lang="en-US" sz="1200" b="1"/>
                    </a:p>
                  </a:txBody>
                  <a:tcPr anchor="ctr">
                    <a:solidFill>
                      <a:schemeClr val="accent2">
                        <a:lumMod val="20000"/>
                        <a:lumOff val="80000"/>
                      </a:schemeClr>
                    </a:solidFill>
                  </a:tcPr>
                </a:tc>
                <a:extLst>
                  <a:ext uri="{0D108BD9-81ED-4DB2-BD59-A6C34878D82A}">
                    <a16:rowId xmlns:a16="http://schemas.microsoft.com/office/drawing/2014/main" val="1127782331"/>
                  </a:ext>
                </a:extLst>
              </a:tr>
              <a:tr h="248194">
                <a:tc>
                  <a:txBody>
                    <a:bodyPr/>
                    <a:lstStyle/>
                    <a:p>
                      <a:pPr lvl="0" algn="ctr">
                        <a:buNone/>
                      </a:pPr>
                      <a:r>
                        <a:rPr lang="en-US" sz="800" kern="1200">
                          <a:solidFill>
                            <a:srgbClr val="000000"/>
                          </a:solidFill>
                          <a:latin typeface="Arial"/>
                          <a:cs typeface="Arial"/>
                        </a:rPr>
                        <a:t>Arima(1,1,0)</a:t>
                      </a:r>
                    </a:p>
                  </a:txBody>
                  <a:tcPr anchor="ctr"/>
                </a:tc>
                <a:tc>
                  <a:txBody>
                    <a:bodyPr/>
                    <a:lstStyle/>
                    <a:p>
                      <a:pPr lvl="0" algn="ctr">
                        <a:buNone/>
                      </a:pPr>
                      <a:r>
                        <a:rPr lang="en-US" sz="1200" b="1" i="0" u="none" strike="noStrike" noProof="0"/>
                        <a:t>1.522%</a:t>
                      </a:r>
                      <a:endParaRPr lang="en-US" sz="1200" b="1"/>
                    </a:p>
                  </a:txBody>
                  <a:tcPr anchor="ctr">
                    <a:solidFill>
                      <a:schemeClr val="accent2">
                        <a:lumMod val="20000"/>
                        <a:lumOff val="80000"/>
                      </a:schemeClr>
                    </a:solidFill>
                  </a:tcPr>
                </a:tc>
                <a:tc>
                  <a:txBody>
                    <a:bodyPr/>
                    <a:lstStyle/>
                    <a:p>
                      <a:pPr lvl="0" algn="ctr">
                        <a:buNone/>
                      </a:pPr>
                      <a:r>
                        <a:rPr lang="en-US" sz="1200" b="1" i="0" u="none" strike="noStrike" noProof="0"/>
                        <a:t>3.286%</a:t>
                      </a:r>
                      <a:endParaRPr lang="en-US" sz="1200" b="1"/>
                    </a:p>
                  </a:txBody>
                  <a:tcPr anchor="ctr">
                    <a:solidFill>
                      <a:schemeClr val="accent2">
                        <a:lumMod val="40000"/>
                        <a:lumOff val="60000"/>
                      </a:schemeClr>
                    </a:solidFill>
                  </a:tcPr>
                </a:tc>
                <a:tc>
                  <a:txBody>
                    <a:bodyPr/>
                    <a:lstStyle/>
                    <a:p>
                      <a:pPr lvl="0" algn="ctr">
                        <a:buNone/>
                      </a:pPr>
                      <a:r>
                        <a:rPr lang="en-US" sz="1000" b="0" i="0" u="none" strike="noStrike" noProof="0"/>
                        <a:t>5.373%</a:t>
                      </a:r>
                      <a:endParaRPr lang="en-US" sz="1000"/>
                    </a:p>
                  </a:txBody>
                  <a:tcPr anchor="ctr"/>
                </a:tc>
                <a:extLst>
                  <a:ext uri="{0D108BD9-81ED-4DB2-BD59-A6C34878D82A}">
                    <a16:rowId xmlns:a16="http://schemas.microsoft.com/office/drawing/2014/main" val="2719336950"/>
                  </a:ext>
                </a:extLst>
              </a:tr>
            </a:tbl>
          </a:graphicData>
        </a:graphic>
      </p:graphicFrame>
      <p:pic>
        <p:nvPicPr>
          <p:cNvPr id="2" name="Picture 3" descr="Chart, line chart&#10;&#10;Description automatically generated">
            <a:extLst>
              <a:ext uri="{FF2B5EF4-FFF2-40B4-BE49-F238E27FC236}">
                <a16:creationId xmlns:a16="http://schemas.microsoft.com/office/drawing/2014/main" id="{3002266F-8CAA-9B45-183D-6918E1A511E7}"/>
              </a:ext>
            </a:extLst>
          </p:cNvPr>
          <p:cNvPicPr>
            <a:picLocks noChangeAspect="1"/>
          </p:cNvPicPr>
          <p:nvPr/>
        </p:nvPicPr>
        <p:blipFill>
          <a:blip r:embed="rId3"/>
          <a:stretch>
            <a:fillRect/>
          </a:stretch>
        </p:blipFill>
        <p:spPr>
          <a:xfrm>
            <a:off x="474191" y="1037370"/>
            <a:ext cx="4751172" cy="3014698"/>
          </a:xfrm>
          <a:prstGeom prst="rect">
            <a:avLst/>
          </a:prstGeom>
        </p:spPr>
      </p:pic>
      <p:sp>
        <p:nvSpPr>
          <p:cNvPr id="5" name="Rectangle: Rounded Corners 4">
            <a:extLst>
              <a:ext uri="{FF2B5EF4-FFF2-40B4-BE49-F238E27FC236}">
                <a16:creationId xmlns:a16="http://schemas.microsoft.com/office/drawing/2014/main" id="{E8EC8D29-9FAD-09AC-8556-54E22B952AC5}"/>
              </a:ext>
            </a:extLst>
          </p:cNvPr>
          <p:cNvSpPr/>
          <p:nvPr/>
        </p:nvSpPr>
        <p:spPr>
          <a:xfrm>
            <a:off x="5302826" y="3337693"/>
            <a:ext cx="3524251" cy="332941"/>
          </a:xfrm>
          <a:prstGeom prst="roundRect">
            <a:avLst/>
          </a:prstGeom>
          <a:noFill/>
          <a:ln w="28575">
            <a:solidFill>
              <a:srgbClr val="A328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1B6D1EC-A16F-1BB3-7941-4F1DE57F5921}"/>
              </a:ext>
            </a:extLst>
          </p:cNvPr>
          <p:cNvSpPr/>
          <p:nvPr/>
        </p:nvSpPr>
        <p:spPr>
          <a:xfrm>
            <a:off x="5302826" y="2029690"/>
            <a:ext cx="3524251" cy="627350"/>
          </a:xfrm>
          <a:prstGeom prst="roundRect">
            <a:avLst/>
          </a:prstGeom>
          <a:noFill/>
          <a:ln w="28575">
            <a:solidFill>
              <a:srgbClr val="0000B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000000"/>
              </a:solidFill>
              <a:cs typeface="Arial"/>
            </a:endParaRPr>
          </a:p>
        </p:txBody>
      </p:sp>
      <p:sp>
        <p:nvSpPr>
          <p:cNvPr id="7" name="Rectangle: Rounded Corners 6">
            <a:extLst>
              <a:ext uri="{FF2B5EF4-FFF2-40B4-BE49-F238E27FC236}">
                <a16:creationId xmlns:a16="http://schemas.microsoft.com/office/drawing/2014/main" id="{C606A873-FAD8-1C9D-2C5C-CD7C3B072CEF}"/>
              </a:ext>
            </a:extLst>
          </p:cNvPr>
          <p:cNvSpPr/>
          <p:nvPr/>
        </p:nvSpPr>
        <p:spPr>
          <a:xfrm>
            <a:off x="5302826" y="3646534"/>
            <a:ext cx="3524251" cy="3223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B85D72A-2048-17F3-5FA0-1B8AEEE77128}"/>
              </a:ext>
            </a:extLst>
          </p:cNvPr>
          <p:cNvSpPr/>
          <p:nvPr/>
        </p:nvSpPr>
        <p:spPr>
          <a:xfrm>
            <a:off x="5229225" y="3086100"/>
            <a:ext cx="3645476" cy="939077"/>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E8941DE-BC65-ED5A-6824-8C0B7F333A03}"/>
              </a:ext>
            </a:extLst>
          </p:cNvPr>
          <p:cNvSpPr txBox="1"/>
          <p:nvPr/>
        </p:nvSpPr>
        <p:spPr>
          <a:xfrm>
            <a:off x="5621751" y="4924694"/>
            <a:ext cx="303023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i="1">
                <a:cs typeface="Arial"/>
              </a:rPr>
              <a:t>* MAPE = Mean Absolute Percentage Error</a:t>
            </a:r>
          </a:p>
        </p:txBody>
      </p:sp>
    </p:spTree>
    <p:extLst>
      <p:ext uri="{BB962C8B-B14F-4D97-AF65-F5344CB8AC3E}">
        <p14:creationId xmlns:p14="http://schemas.microsoft.com/office/powerpoint/2010/main" val="1601008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5090FB-4F20-258A-0CFC-723DA492C849}"/>
              </a:ext>
            </a:extLst>
          </p:cNvPr>
          <p:cNvSpPr>
            <a:spLocks noGrp="1"/>
          </p:cNvSpPr>
          <p:nvPr>
            <p:ph type="title"/>
          </p:nvPr>
        </p:nvSpPr>
        <p:spPr/>
        <p:txBody>
          <a:bodyPr/>
          <a:lstStyle/>
          <a:p>
            <a:r>
              <a:rPr lang="en-US">
                <a:latin typeface="Arial Black"/>
              </a:rPr>
              <a:t>How do the forecasted prices compare in terms of $ per btu?  </a:t>
            </a:r>
            <a:endParaRPr lang="en-US"/>
          </a:p>
        </p:txBody>
      </p:sp>
      <p:sp>
        <p:nvSpPr>
          <p:cNvPr id="11" name="TextBox 10">
            <a:extLst>
              <a:ext uri="{FF2B5EF4-FFF2-40B4-BE49-F238E27FC236}">
                <a16:creationId xmlns:a16="http://schemas.microsoft.com/office/drawing/2014/main" id="{8F7283D3-A933-EC50-CA05-70AD94717366}"/>
              </a:ext>
            </a:extLst>
          </p:cNvPr>
          <p:cNvSpPr txBox="1"/>
          <p:nvPr/>
        </p:nvSpPr>
        <p:spPr>
          <a:xfrm>
            <a:off x="5920416" y="1289109"/>
            <a:ext cx="278633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0000BF"/>
                </a:solidFill>
              </a:rPr>
              <a:t>Oil Boilers</a:t>
            </a:r>
            <a:endParaRPr lang="en-US" sz="2000">
              <a:solidFill>
                <a:srgbClr val="000000"/>
              </a:solidFill>
            </a:endParaRPr>
          </a:p>
          <a:p>
            <a:pPr algn="ctr"/>
            <a:r>
              <a:rPr lang="en-US" sz="1600"/>
              <a:t>are expected to cost </a:t>
            </a:r>
            <a:endParaRPr lang="en-US" sz="1600">
              <a:cs typeface="Arial"/>
            </a:endParaRPr>
          </a:p>
          <a:p>
            <a:pPr algn="ctr"/>
            <a:r>
              <a:rPr lang="en-US" sz="2400" b="1"/>
              <a:t>~2.5x as much as</a:t>
            </a:r>
            <a:r>
              <a:rPr lang="en-US" sz="1600"/>
              <a:t> </a:t>
            </a:r>
            <a:r>
              <a:rPr lang="en-US" sz="2000" b="1">
                <a:solidFill>
                  <a:srgbClr val="FF0000"/>
                </a:solidFill>
              </a:rPr>
              <a:t>Electric Heat Pumps</a:t>
            </a:r>
            <a:endParaRPr lang="en-US" sz="2000">
              <a:solidFill>
                <a:srgbClr val="000000"/>
              </a:solidFill>
              <a:cs typeface="Arial"/>
            </a:endParaRPr>
          </a:p>
          <a:p>
            <a:pPr algn="ctr"/>
            <a:r>
              <a:rPr lang="en-US" sz="1600"/>
              <a:t>to heat a house in Maine for each of the next two heating seasons</a:t>
            </a:r>
            <a:endParaRPr lang="en-US" sz="1600">
              <a:cs typeface="Arial"/>
            </a:endParaRPr>
          </a:p>
        </p:txBody>
      </p:sp>
      <p:pic>
        <p:nvPicPr>
          <p:cNvPr id="6" name="Picture 7" descr="Chart, line chart&#10;&#10;Description automatically generated">
            <a:extLst>
              <a:ext uri="{FF2B5EF4-FFF2-40B4-BE49-F238E27FC236}">
                <a16:creationId xmlns:a16="http://schemas.microsoft.com/office/drawing/2014/main" id="{1D7AE757-0C41-F99A-A7E4-01CF30499A33}"/>
              </a:ext>
            </a:extLst>
          </p:cNvPr>
          <p:cNvPicPr>
            <a:picLocks noChangeAspect="1"/>
          </p:cNvPicPr>
          <p:nvPr/>
        </p:nvPicPr>
        <p:blipFill>
          <a:blip r:embed="rId3"/>
          <a:stretch>
            <a:fillRect/>
          </a:stretch>
        </p:blipFill>
        <p:spPr>
          <a:xfrm>
            <a:off x="375249" y="876828"/>
            <a:ext cx="5244859" cy="2613464"/>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F44A0499-53CB-94FB-830E-776CAA23A5B0}"/>
              </a:ext>
            </a:extLst>
          </p:cNvPr>
          <p:cNvPicPr>
            <a:picLocks noChangeAspect="1"/>
          </p:cNvPicPr>
          <p:nvPr/>
        </p:nvPicPr>
        <p:blipFill>
          <a:blip r:embed="rId4"/>
          <a:stretch>
            <a:fillRect/>
          </a:stretch>
        </p:blipFill>
        <p:spPr>
          <a:xfrm>
            <a:off x="1518249" y="3600758"/>
            <a:ext cx="2948077" cy="1327852"/>
          </a:xfrm>
          <a:prstGeom prst="rect">
            <a:avLst/>
          </a:prstGeom>
        </p:spPr>
      </p:pic>
      <p:sp>
        <p:nvSpPr>
          <p:cNvPr id="9" name="TextBox 8">
            <a:extLst>
              <a:ext uri="{FF2B5EF4-FFF2-40B4-BE49-F238E27FC236}">
                <a16:creationId xmlns:a16="http://schemas.microsoft.com/office/drawing/2014/main" id="{B5B05B0A-EC11-86FE-38B6-A533E2D7DCC6}"/>
              </a:ext>
            </a:extLst>
          </p:cNvPr>
          <p:cNvSpPr txBox="1"/>
          <p:nvPr/>
        </p:nvSpPr>
        <p:spPr>
          <a:xfrm>
            <a:off x="5697190" y="4425491"/>
            <a:ext cx="332948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cs typeface="Arial"/>
              </a:rPr>
              <a:t>* </a:t>
            </a:r>
            <a:r>
              <a:rPr lang="en-US" sz="900" i="1">
                <a:ea typeface="+mn-lt"/>
                <a:cs typeface="+mn-lt"/>
              </a:rPr>
              <a:t>Calculating dollars per million BTU for each heating type was performed using BTU’s per unit, system efficiencies, and distribution efficiencies obtained from Efficiency Maine.</a:t>
            </a:r>
            <a:r>
              <a:rPr lang="en-US" sz="900">
                <a:ea typeface="+mn-lt"/>
                <a:cs typeface="+mn-lt"/>
              </a:rPr>
              <a:t> </a:t>
            </a:r>
          </a:p>
        </p:txBody>
      </p:sp>
    </p:spTree>
    <p:extLst>
      <p:ext uri="{BB962C8B-B14F-4D97-AF65-F5344CB8AC3E}">
        <p14:creationId xmlns:p14="http://schemas.microsoft.com/office/powerpoint/2010/main" val="2228964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BC3B99-97DA-4511-5AF1-A1D1B45C8A69}"/>
              </a:ext>
            </a:extLst>
          </p:cNvPr>
          <p:cNvSpPr>
            <a:spLocks noGrp="1"/>
          </p:cNvSpPr>
          <p:nvPr>
            <p:ph type="title"/>
          </p:nvPr>
        </p:nvSpPr>
        <p:spPr/>
        <p:txBody>
          <a:bodyPr/>
          <a:lstStyle/>
          <a:p>
            <a:r>
              <a:rPr lang="en-US">
                <a:latin typeface="Arial Black"/>
              </a:rPr>
              <a:t>Questions</a:t>
            </a:r>
            <a:endParaRPr lang="en-US"/>
          </a:p>
        </p:txBody>
      </p:sp>
      <p:pic>
        <p:nvPicPr>
          <p:cNvPr id="5" name="Graphic 4" descr="Question Mark with solid fill">
            <a:extLst>
              <a:ext uri="{FF2B5EF4-FFF2-40B4-BE49-F238E27FC236}">
                <a16:creationId xmlns:a16="http://schemas.microsoft.com/office/drawing/2014/main" id="{C8D51E8B-535A-33D8-501A-634C084520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95867" y="3081577"/>
            <a:ext cx="914400" cy="914400"/>
          </a:xfrm>
          <a:prstGeom prst="rect">
            <a:avLst/>
          </a:prstGeom>
        </p:spPr>
      </p:pic>
      <p:pic>
        <p:nvPicPr>
          <p:cNvPr id="6" name="Graphic 5" descr="Question Mark with solid fill">
            <a:extLst>
              <a:ext uri="{FF2B5EF4-FFF2-40B4-BE49-F238E27FC236}">
                <a16:creationId xmlns:a16="http://schemas.microsoft.com/office/drawing/2014/main" id="{F051E3EB-B825-1151-2A1D-0367FE107F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8780" y="1938029"/>
            <a:ext cx="914400" cy="914400"/>
          </a:xfrm>
          <a:prstGeom prst="rect">
            <a:avLst/>
          </a:prstGeom>
        </p:spPr>
      </p:pic>
    </p:spTree>
    <p:extLst>
      <p:ext uri="{BB962C8B-B14F-4D97-AF65-F5344CB8AC3E}">
        <p14:creationId xmlns:p14="http://schemas.microsoft.com/office/powerpoint/2010/main" val="793408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winter's trip to Portland, Maine | Harvard Magazine">
            <a:extLst>
              <a:ext uri="{FF2B5EF4-FFF2-40B4-BE49-F238E27FC236}">
                <a16:creationId xmlns:a16="http://schemas.microsoft.com/office/drawing/2014/main" id="{677EF2FF-F0A8-46BE-A48B-933A5C1E75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46" t="8579" r="1" b="408"/>
          <a:stretch/>
        </p:blipFill>
        <p:spPr bwMode="auto">
          <a:xfrm>
            <a:off x="5533" y="0"/>
            <a:ext cx="4427975" cy="51435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03E886C-15EA-41DB-9647-1D99C901BA94}"/>
              </a:ext>
            </a:extLst>
          </p:cNvPr>
          <p:cNvSpPr/>
          <p:nvPr/>
        </p:nvSpPr>
        <p:spPr>
          <a:xfrm>
            <a:off x="0" y="-21638"/>
            <a:ext cx="4427975" cy="514349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a:endParaRPr>
          </a:p>
        </p:txBody>
      </p:sp>
      <p:grpSp>
        <p:nvGrpSpPr>
          <p:cNvPr id="18" name="Group 17">
            <a:extLst>
              <a:ext uri="{FF2B5EF4-FFF2-40B4-BE49-F238E27FC236}">
                <a16:creationId xmlns:a16="http://schemas.microsoft.com/office/drawing/2014/main" id="{83F68B61-C623-4805-9DD9-954FFCA9D577}"/>
              </a:ext>
            </a:extLst>
          </p:cNvPr>
          <p:cNvGrpSpPr/>
          <p:nvPr/>
        </p:nvGrpSpPr>
        <p:grpSpPr>
          <a:xfrm>
            <a:off x="3117573" y="4023602"/>
            <a:ext cx="4455621" cy="753785"/>
            <a:chOff x="5350646" y="2331906"/>
            <a:chExt cx="5940827" cy="1005046"/>
          </a:xfrm>
        </p:grpSpPr>
        <p:sp>
          <p:nvSpPr>
            <p:cNvPr id="19" name="Content Placeholder 2">
              <a:hlinkClick r:id="" action="ppaction://noaction"/>
              <a:extLst>
                <a:ext uri="{FF2B5EF4-FFF2-40B4-BE49-F238E27FC236}">
                  <a16:creationId xmlns:a16="http://schemas.microsoft.com/office/drawing/2014/main" id="{D7234EA6-D97F-4552-8497-4AC70573D45F}"/>
                </a:ext>
              </a:extLst>
            </p:cNvPr>
            <p:cNvSpPr txBox="1">
              <a:spLocks/>
            </p:cNvSpPr>
            <p:nvPr/>
          </p:nvSpPr>
          <p:spPr>
            <a:xfrm>
              <a:off x="5350646" y="2331906"/>
              <a:ext cx="5733686" cy="60416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Clr>
                  <a:srgbClr val="5EA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defRPr/>
              </a:pPr>
              <a:r>
                <a:rPr lang="en-US" sz="1800" b="1" err="1">
                  <a:solidFill>
                    <a:schemeClr val="tx2"/>
                  </a:solidFill>
                </a:rPr>
                <a:t>xxxx</a:t>
              </a:r>
              <a:endParaRPr lang="en-US" sz="1800" b="1">
                <a:solidFill>
                  <a:schemeClr val="tx2"/>
                </a:solidFill>
              </a:endParaRPr>
            </a:p>
          </p:txBody>
        </p:sp>
        <p:sp>
          <p:nvSpPr>
            <p:cNvPr id="20" name="Content Placeholder 2">
              <a:extLst>
                <a:ext uri="{FF2B5EF4-FFF2-40B4-BE49-F238E27FC236}">
                  <a16:creationId xmlns:a16="http://schemas.microsoft.com/office/drawing/2014/main" id="{3EF5D453-0985-43BE-BAD8-3CFB4C94B392}"/>
                </a:ext>
              </a:extLst>
            </p:cNvPr>
            <p:cNvSpPr txBox="1">
              <a:spLocks/>
            </p:cNvSpPr>
            <p:nvPr/>
          </p:nvSpPr>
          <p:spPr>
            <a:xfrm>
              <a:off x="5350646" y="2723362"/>
              <a:ext cx="5940827" cy="613590"/>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rgbClr val="5EA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None/>
                <a:defRPr/>
              </a:pPr>
              <a:r>
                <a:rPr lang="en-US" sz="1200">
                  <a:solidFill>
                    <a:srgbClr val="000000"/>
                  </a:solidFill>
                </a:rPr>
                <a:t>xx</a:t>
              </a:r>
              <a:endParaRPr lang="en-US" sz="1350">
                <a:solidFill>
                  <a:sysClr val="windowText" lastClr="000000"/>
                </a:solidFill>
                <a:highlight>
                  <a:srgbClr val="FFFF00"/>
                </a:highlight>
              </a:endParaRPr>
            </a:p>
          </p:txBody>
        </p:sp>
      </p:grpSp>
      <p:sp>
        <p:nvSpPr>
          <p:cNvPr id="17" name="Rectangle 16">
            <a:extLst>
              <a:ext uri="{FF2B5EF4-FFF2-40B4-BE49-F238E27FC236}">
                <a16:creationId xmlns:a16="http://schemas.microsoft.com/office/drawing/2014/main" id="{26060C9F-A788-4BBB-8E8F-1DB33C29C6F0}"/>
              </a:ext>
            </a:extLst>
          </p:cNvPr>
          <p:cNvSpPr/>
          <p:nvPr/>
        </p:nvSpPr>
        <p:spPr>
          <a:xfrm>
            <a:off x="8803179" y="4947293"/>
            <a:ext cx="340821" cy="219291"/>
          </a:xfrm>
          <a:prstGeom prst="rect">
            <a:avLst/>
          </a:prstGeom>
        </p:spPr>
        <p:txBody>
          <a:bodyPr wrap="square">
            <a:spAutoFit/>
          </a:bodyPr>
          <a:lstStyle/>
          <a:p>
            <a:pPr algn="r"/>
            <a:fld id="{3DA4E4EE-5DAE-4594-AAAA-E836A644BB93}" type="slidenum">
              <a:rPr lang="en-US" sz="825">
                <a:latin typeface="Arial" panose="020B0604020202020204" pitchFamily="34" charset="0"/>
                <a:cs typeface="Arial" panose="020B0604020202020204" pitchFamily="34" charset="0"/>
              </a:rPr>
              <a:pPr algn="r"/>
              <a:t>3</a:t>
            </a:fld>
            <a:endParaRPr lang="en-US" sz="825"/>
          </a:p>
        </p:txBody>
      </p:sp>
      <p:pic>
        <p:nvPicPr>
          <p:cNvPr id="26" name="Graphic 25">
            <a:extLst>
              <a:ext uri="{FF2B5EF4-FFF2-40B4-BE49-F238E27FC236}">
                <a16:creationId xmlns:a16="http://schemas.microsoft.com/office/drawing/2014/main" id="{E262BB28-5741-4D2A-982F-6BFA68FF74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7326" y="2583292"/>
            <a:ext cx="279962" cy="279962"/>
          </a:xfrm>
          <a:prstGeom prst="rect">
            <a:avLst/>
          </a:prstGeom>
        </p:spPr>
      </p:pic>
      <p:pic>
        <p:nvPicPr>
          <p:cNvPr id="27" name="Graphic 26">
            <a:extLst>
              <a:ext uri="{FF2B5EF4-FFF2-40B4-BE49-F238E27FC236}">
                <a16:creationId xmlns:a16="http://schemas.microsoft.com/office/drawing/2014/main" id="{C6454206-B158-418B-BA30-B23D8AE00E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611" y="4013925"/>
            <a:ext cx="279962" cy="279962"/>
          </a:xfrm>
          <a:prstGeom prst="rect">
            <a:avLst/>
          </a:prstGeom>
        </p:spPr>
      </p:pic>
      <p:sp>
        <p:nvSpPr>
          <p:cNvPr id="9" name="Right Triangle 8">
            <a:extLst>
              <a:ext uri="{FF2B5EF4-FFF2-40B4-BE49-F238E27FC236}">
                <a16:creationId xmlns:a16="http://schemas.microsoft.com/office/drawing/2014/main" id="{33E17748-DF79-4EC4-BE61-774D9884B13B}"/>
              </a:ext>
            </a:extLst>
          </p:cNvPr>
          <p:cNvSpPr/>
          <p:nvPr/>
        </p:nvSpPr>
        <p:spPr>
          <a:xfrm flipH="1">
            <a:off x="1807029" y="-1"/>
            <a:ext cx="2626479" cy="514349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0195B45-A6C6-4C46-AF70-735C9D4FB516}"/>
              </a:ext>
            </a:extLst>
          </p:cNvPr>
          <p:cNvGrpSpPr/>
          <p:nvPr/>
        </p:nvGrpSpPr>
        <p:grpSpPr>
          <a:xfrm>
            <a:off x="4188202" y="1077450"/>
            <a:ext cx="4730014" cy="1030891"/>
            <a:chOff x="4188202" y="1077451"/>
            <a:chExt cx="4730014" cy="977154"/>
          </a:xfrm>
        </p:grpSpPr>
        <p:pic>
          <p:nvPicPr>
            <p:cNvPr id="7" name="Graphic 6">
              <a:extLst>
                <a:ext uri="{FF2B5EF4-FFF2-40B4-BE49-F238E27FC236}">
                  <a16:creationId xmlns:a16="http://schemas.microsoft.com/office/drawing/2014/main" id="{0A81A735-289C-467A-BBAC-A9453DE228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88202" y="1077451"/>
              <a:ext cx="279962" cy="279962"/>
            </a:xfrm>
            <a:prstGeom prst="rect">
              <a:avLst/>
            </a:prstGeom>
          </p:spPr>
        </p:pic>
        <p:grpSp>
          <p:nvGrpSpPr>
            <p:cNvPr id="2" name="Group 1">
              <a:extLst>
                <a:ext uri="{FF2B5EF4-FFF2-40B4-BE49-F238E27FC236}">
                  <a16:creationId xmlns:a16="http://schemas.microsoft.com/office/drawing/2014/main" id="{87A890EB-E813-4FDD-A3BF-070C7BCD23C8}"/>
                </a:ext>
              </a:extLst>
            </p:cNvPr>
            <p:cNvGrpSpPr/>
            <p:nvPr/>
          </p:nvGrpSpPr>
          <p:grpSpPr>
            <a:xfrm>
              <a:off x="4462596" y="1077451"/>
              <a:ext cx="4455620" cy="977154"/>
              <a:chOff x="6043255" y="668677"/>
              <a:chExt cx="5940827" cy="1302866"/>
            </a:xfrm>
          </p:grpSpPr>
          <p:sp>
            <p:nvSpPr>
              <p:cNvPr id="10" name="Content Placeholder 2">
                <a:hlinkClick r:id="" action="ppaction://noaction"/>
                <a:extLst>
                  <a:ext uri="{FF2B5EF4-FFF2-40B4-BE49-F238E27FC236}">
                    <a16:creationId xmlns:a16="http://schemas.microsoft.com/office/drawing/2014/main" id="{BDB93725-E496-42F8-A0EC-6B3EE523D81E}"/>
                  </a:ext>
                </a:extLst>
              </p:cNvPr>
              <p:cNvSpPr txBox="1">
                <a:spLocks/>
              </p:cNvSpPr>
              <p:nvPr/>
            </p:nvSpPr>
            <p:spPr>
              <a:xfrm>
                <a:off x="6043255" y="668677"/>
                <a:ext cx="5787782" cy="604162"/>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rgbClr val="5EA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defRPr/>
                </a:pPr>
                <a:r>
                  <a:rPr lang="en-US" sz="1800" b="1">
                    <a:solidFill>
                      <a:schemeClr val="tx2"/>
                    </a:solidFill>
                    <a:latin typeface="Arial"/>
                    <a:cs typeface="Arial"/>
                  </a:rPr>
                  <a:t>Historical Comparisons</a:t>
                </a:r>
                <a:endParaRPr lang="en-US" err="1">
                  <a:solidFill>
                    <a:schemeClr val="tx2"/>
                  </a:solidFill>
                </a:endParaRPr>
              </a:p>
            </p:txBody>
          </p:sp>
          <p:sp>
            <p:nvSpPr>
              <p:cNvPr id="14" name="Content Placeholder 2">
                <a:extLst>
                  <a:ext uri="{FF2B5EF4-FFF2-40B4-BE49-F238E27FC236}">
                    <a16:creationId xmlns:a16="http://schemas.microsoft.com/office/drawing/2014/main" id="{85F1718E-D2BE-4C1F-A211-75DEFC88C7C5}"/>
                  </a:ext>
                </a:extLst>
              </p:cNvPr>
              <p:cNvSpPr txBox="1">
                <a:spLocks/>
              </p:cNvSpPr>
              <p:nvPr/>
            </p:nvSpPr>
            <p:spPr>
              <a:xfrm>
                <a:off x="6043255" y="1093215"/>
                <a:ext cx="5940827" cy="878328"/>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rgbClr val="5EA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None/>
                  <a:defRPr/>
                </a:pPr>
                <a:r>
                  <a:rPr lang="en-US" sz="1200">
                    <a:solidFill>
                      <a:schemeClr val="tx2"/>
                    </a:solidFill>
                    <a:latin typeface="Arial"/>
                    <a:cs typeface="Arial"/>
                  </a:rPr>
                  <a:t>Discuss how Maine compares historically to the other New England states when it comes to heat sources, energy consumption and fuel prices.</a:t>
                </a:r>
                <a:endParaRPr lang="en-US" sz="1200">
                  <a:solidFill>
                    <a:schemeClr val="tx2"/>
                  </a:solidFill>
                </a:endParaRPr>
              </a:p>
            </p:txBody>
          </p:sp>
        </p:grpSp>
      </p:grpSp>
      <p:grpSp>
        <p:nvGrpSpPr>
          <p:cNvPr id="13" name="Group 12">
            <a:extLst>
              <a:ext uri="{FF2B5EF4-FFF2-40B4-BE49-F238E27FC236}">
                <a16:creationId xmlns:a16="http://schemas.microsoft.com/office/drawing/2014/main" id="{65997E9F-18EA-461C-88F1-C866CE822875}"/>
              </a:ext>
            </a:extLst>
          </p:cNvPr>
          <p:cNvGrpSpPr/>
          <p:nvPr/>
        </p:nvGrpSpPr>
        <p:grpSpPr>
          <a:xfrm>
            <a:off x="3451130" y="2598594"/>
            <a:ext cx="4732904" cy="732108"/>
            <a:chOff x="3517478" y="2601666"/>
            <a:chExt cx="4732904" cy="732108"/>
          </a:xfrm>
        </p:grpSpPr>
        <p:grpSp>
          <p:nvGrpSpPr>
            <p:cNvPr id="4" name="Group 3">
              <a:extLst>
                <a:ext uri="{FF2B5EF4-FFF2-40B4-BE49-F238E27FC236}">
                  <a16:creationId xmlns:a16="http://schemas.microsoft.com/office/drawing/2014/main" id="{B9643DF3-3711-40CF-BB21-45C2B952F0C4}"/>
                </a:ext>
              </a:extLst>
            </p:cNvPr>
            <p:cNvGrpSpPr/>
            <p:nvPr/>
          </p:nvGrpSpPr>
          <p:grpSpPr>
            <a:xfrm>
              <a:off x="3794761" y="2601666"/>
              <a:ext cx="4455621" cy="732108"/>
              <a:chOff x="5350646" y="2331909"/>
              <a:chExt cx="5940827" cy="976145"/>
            </a:xfrm>
          </p:grpSpPr>
          <p:sp>
            <p:nvSpPr>
              <p:cNvPr id="11" name="Content Placeholder 2">
                <a:hlinkClick r:id="" action="ppaction://noaction"/>
                <a:extLst>
                  <a:ext uri="{FF2B5EF4-FFF2-40B4-BE49-F238E27FC236}">
                    <a16:creationId xmlns:a16="http://schemas.microsoft.com/office/drawing/2014/main" id="{4395DF77-09C9-4418-8128-D897279D60A0}"/>
                  </a:ext>
                </a:extLst>
              </p:cNvPr>
              <p:cNvSpPr txBox="1">
                <a:spLocks/>
              </p:cNvSpPr>
              <p:nvPr/>
            </p:nvSpPr>
            <p:spPr>
              <a:xfrm>
                <a:off x="5350646" y="2331909"/>
                <a:ext cx="5940827" cy="604163"/>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rgbClr val="5EA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defRPr/>
                </a:pPr>
                <a:r>
                  <a:rPr lang="en-US" sz="1800" b="1">
                    <a:solidFill>
                      <a:schemeClr val="tx2"/>
                    </a:solidFill>
                    <a:latin typeface="Arial"/>
                    <a:cs typeface="Arial"/>
                  </a:rPr>
                  <a:t>Visual Communications</a:t>
                </a:r>
                <a:endParaRPr lang="en-US">
                  <a:solidFill>
                    <a:schemeClr val="tx2"/>
                  </a:solidFill>
                </a:endParaRPr>
              </a:p>
            </p:txBody>
          </p:sp>
          <p:sp>
            <p:nvSpPr>
              <p:cNvPr id="15" name="Content Placeholder 2">
                <a:extLst>
                  <a:ext uri="{FF2B5EF4-FFF2-40B4-BE49-F238E27FC236}">
                    <a16:creationId xmlns:a16="http://schemas.microsoft.com/office/drawing/2014/main" id="{3B9682A1-A28C-4EF8-90BB-A6E53CB4C68C}"/>
                  </a:ext>
                </a:extLst>
              </p:cNvPr>
              <p:cNvSpPr txBox="1">
                <a:spLocks/>
              </p:cNvSpPr>
              <p:nvPr/>
            </p:nvSpPr>
            <p:spPr>
              <a:xfrm>
                <a:off x="5350646" y="2694463"/>
                <a:ext cx="5940827" cy="613591"/>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rgbClr val="5EA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None/>
                  <a:defRPr/>
                </a:pPr>
                <a:r>
                  <a:rPr lang="en-US" sz="1200">
                    <a:solidFill>
                      <a:schemeClr val="tx2"/>
                    </a:solidFill>
                    <a:latin typeface="Arial"/>
                    <a:cs typeface="Arial"/>
                  </a:rPr>
                  <a:t>Present new visuals that help the general public to understand the historical price, relative price, and relative efficiency of heating options.</a:t>
                </a:r>
                <a:endParaRPr lang="en-US" sz="1200">
                  <a:solidFill>
                    <a:schemeClr val="tx2"/>
                  </a:solidFill>
                </a:endParaRPr>
              </a:p>
            </p:txBody>
          </p:sp>
        </p:grpSp>
        <p:pic>
          <p:nvPicPr>
            <p:cNvPr id="28" name="Graphic 27">
              <a:extLst>
                <a:ext uri="{FF2B5EF4-FFF2-40B4-BE49-F238E27FC236}">
                  <a16:creationId xmlns:a16="http://schemas.microsoft.com/office/drawing/2014/main" id="{4446FE58-1C4A-47C6-9353-9398829CC0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7478" y="2601667"/>
              <a:ext cx="279962" cy="279962"/>
            </a:xfrm>
            <a:prstGeom prst="rect">
              <a:avLst/>
            </a:prstGeom>
          </p:spPr>
        </p:pic>
      </p:grpSp>
      <p:grpSp>
        <p:nvGrpSpPr>
          <p:cNvPr id="29" name="Group 28">
            <a:extLst>
              <a:ext uri="{FF2B5EF4-FFF2-40B4-BE49-F238E27FC236}">
                <a16:creationId xmlns:a16="http://schemas.microsoft.com/office/drawing/2014/main" id="{F7A99673-3B3F-413E-BD45-0EC95D6EDA44}"/>
              </a:ext>
            </a:extLst>
          </p:cNvPr>
          <p:cNvGrpSpPr/>
          <p:nvPr/>
        </p:nvGrpSpPr>
        <p:grpSpPr>
          <a:xfrm>
            <a:off x="2714059" y="3874690"/>
            <a:ext cx="4732904" cy="756919"/>
            <a:chOff x="3517478" y="2601665"/>
            <a:chExt cx="4732904" cy="756919"/>
          </a:xfrm>
        </p:grpSpPr>
        <p:grpSp>
          <p:nvGrpSpPr>
            <p:cNvPr id="30" name="Group 29">
              <a:extLst>
                <a:ext uri="{FF2B5EF4-FFF2-40B4-BE49-F238E27FC236}">
                  <a16:creationId xmlns:a16="http://schemas.microsoft.com/office/drawing/2014/main" id="{007A2C45-15EA-467D-AC16-70CAED3BAE1F}"/>
                </a:ext>
              </a:extLst>
            </p:cNvPr>
            <p:cNvGrpSpPr/>
            <p:nvPr/>
          </p:nvGrpSpPr>
          <p:grpSpPr>
            <a:xfrm>
              <a:off x="3794761" y="2601665"/>
              <a:ext cx="4455621" cy="756919"/>
              <a:chOff x="5350646" y="2331908"/>
              <a:chExt cx="5940827" cy="1009226"/>
            </a:xfrm>
          </p:grpSpPr>
          <p:sp>
            <p:nvSpPr>
              <p:cNvPr id="32" name="Content Placeholder 2">
                <a:hlinkClick r:id="" action="ppaction://noaction"/>
                <a:extLst>
                  <a:ext uri="{FF2B5EF4-FFF2-40B4-BE49-F238E27FC236}">
                    <a16:creationId xmlns:a16="http://schemas.microsoft.com/office/drawing/2014/main" id="{CF349353-DC99-45D3-97D4-C0D7621F798E}"/>
                  </a:ext>
                </a:extLst>
              </p:cNvPr>
              <p:cNvSpPr txBox="1">
                <a:spLocks/>
              </p:cNvSpPr>
              <p:nvPr/>
            </p:nvSpPr>
            <p:spPr>
              <a:xfrm>
                <a:off x="5350646" y="2331908"/>
                <a:ext cx="5940827" cy="604163"/>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rgbClr val="5EA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defRPr/>
                </a:pPr>
                <a:r>
                  <a:rPr lang="en-US" sz="1800" b="1">
                    <a:solidFill>
                      <a:schemeClr val="tx2"/>
                    </a:solidFill>
                    <a:latin typeface="Arial"/>
                    <a:cs typeface="Arial"/>
                  </a:rPr>
                  <a:t>Forecasting</a:t>
                </a:r>
                <a:endParaRPr lang="en-US"/>
              </a:p>
            </p:txBody>
          </p:sp>
          <p:sp>
            <p:nvSpPr>
              <p:cNvPr id="33" name="Content Placeholder 2">
                <a:extLst>
                  <a:ext uri="{FF2B5EF4-FFF2-40B4-BE49-F238E27FC236}">
                    <a16:creationId xmlns:a16="http://schemas.microsoft.com/office/drawing/2014/main" id="{D7C73C29-2417-4E3B-A423-C4034684DFB2}"/>
                  </a:ext>
                </a:extLst>
              </p:cNvPr>
              <p:cNvSpPr txBox="1">
                <a:spLocks/>
              </p:cNvSpPr>
              <p:nvPr/>
            </p:nvSpPr>
            <p:spPr>
              <a:xfrm>
                <a:off x="5350646" y="2727543"/>
                <a:ext cx="5940827" cy="613591"/>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Clr>
                    <a:srgbClr val="5EA00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5EA00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None/>
                  <a:defRPr/>
                </a:pPr>
                <a:r>
                  <a:rPr lang="en-US" sz="1200">
                    <a:solidFill>
                      <a:schemeClr val="tx2"/>
                    </a:solidFill>
                    <a:latin typeface="Arial"/>
                    <a:cs typeface="Arial"/>
                  </a:rPr>
                  <a:t>Examines the outlook for Maine in terms of energy usage and pricing and sets expectations for how this will change based on current patterns.</a:t>
                </a:r>
                <a:endParaRPr lang="en-US" sz="1200">
                  <a:solidFill>
                    <a:schemeClr val="tx2"/>
                  </a:solidFill>
                </a:endParaRPr>
              </a:p>
            </p:txBody>
          </p:sp>
        </p:grpSp>
        <p:pic>
          <p:nvPicPr>
            <p:cNvPr id="31" name="Graphic 30">
              <a:extLst>
                <a:ext uri="{FF2B5EF4-FFF2-40B4-BE49-F238E27FC236}">
                  <a16:creationId xmlns:a16="http://schemas.microsoft.com/office/drawing/2014/main" id="{093EE782-65EA-4CF0-BA33-BD595E8934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7478" y="2601667"/>
              <a:ext cx="279962" cy="279962"/>
            </a:xfrm>
            <a:prstGeom prst="rect">
              <a:avLst/>
            </a:prstGeom>
          </p:spPr>
        </p:pic>
      </p:grpSp>
    </p:spTree>
    <p:extLst>
      <p:ext uri="{BB962C8B-B14F-4D97-AF65-F5344CB8AC3E}">
        <p14:creationId xmlns:p14="http://schemas.microsoft.com/office/powerpoint/2010/main" val="634917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50F486-C4FE-47A7-37C5-EF6FCC4B1A3B}"/>
              </a:ext>
            </a:extLst>
          </p:cNvPr>
          <p:cNvSpPr>
            <a:spLocks noGrp="1"/>
          </p:cNvSpPr>
          <p:nvPr>
            <p:ph type="title"/>
          </p:nvPr>
        </p:nvSpPr>
        <p:spPr/>
        <p:txBody>
          <a:bodyPr/>
          <a:lstStyle/>
          <a:p>
            <a:r>
              <a:rPr lang="en-US">
                <a:latin typeface="Arial"/>
                <a:cs typeface="Arial"/>
              </a:rPr>
              <a:t>Appendix</a:t>
            </a:r>
            <a:endParaRPr lang="en-US"/>
          </a:p>
        </p:txBody>
      </p:sp>
    </p:spTree>
    <p:extLst>
      <p:ext uri="{BB962C8B-B14F-4D97-AF65-F5344CB8AC3E}">
        <p14:creationId xmlns:p14="http://schemas.microsoft.com/office/powerpoint/2010/main" val="2282054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p:txBody>
          <a:bodyPr/>
          <a:lstStyle/>
          <a:p>
            <a:r>
              <a:rPr lang="en-US">
                <a:latin typeface="Arial Black"/>
              </a:rPr>
              <a:t>Creative Brief – Suggestion for the GEO</a:t>
            </a:r>
            <a:endParaRPr lang="en-US"/>
          </a:p>
        </p:txBody>
      </p:sp>
      <p:sp>
        <p:nvSpPr>
          <p:cNvPr id="5" name="TextBox 4">
            <a:extLst>
              <a:ext uri="{FF2B5EF4-FFF2-40B4-BE49-F238E27FC236}">
                <a16:creationId xmlns:a16="http://schemas.microsoft.com/office/drawing/2014/main" id="{D6C463FA-FA98-AFA6-F038-4557D38DECEC}"/>
              </a:ext>
            </a:extLst>
          </p:cNvPr>
          <p:cNvSpPr txBox="1"/>
          <p:nvPr/>
        </p:nvSpPr>
        <p:spPr>
          <a:xfrm>
            <a:off x="551357" y="615935"/>
            <a:ext cx="83936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ea typeface="+mn-lt"/>
                <a:cs typeface="+mn-lt"/>
              </a:rPr>
              <a:t>We suggest that the GEO work with a professional graphic designer to create additional graphics that can better convey a complicated combination of messages.</a:t>
            </a:r>
            <a:endParaRPr lang="en-US" sz="1200" i="1"/>
          </a:p>
        </p:txBody>
      </p:sp>
      <p:sp>
        <p:nvSpPr>
          <p:cNvPr id="6" name="TextBox 5">
            <a:extLst>
              <a:ext uri="{FF2B5EF4-FFF2-40B4-BE49-F238E27FC236}">
                <a16:creationId xmlns:a16="http://schemas.microsoft.com/office/drawing/2014/main" id="{1A8E64D6-0F33-F10F-6F7D-B557DCE5CE4F}"/>
              </a:ext>
            </a:extLst>
          </p:cNvPr>
          <p:cNvSpPr txBox="1"/>
          <p:nvPr/>
        </p:nvSpPr>
        <p:spPr>
          <a:xfrm>
            <a:off x="551356" y="1316702"/>
            <a:ext cx="312765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As we've seen Mainers are particularly responsive to changes in prices. </a:t>
            </a:r>
          </a:p>
          <a:p>
            <a:endParaRPr lang="en-US" sz="1200">
              <a:ea typeface="+mn-lt"/>
              <a:cs typeface="+mn-lt"/>
            </a:endParaRPr>
          </a:p>
          <a:p>
            <a:r>
              <a:rPr lang="en-US" sz="1200">
                <a:ea typeface="+mn-lt"/>
                <a:cs typeface="+mn-lt"/>
              </a:rPr>
              <a:t>We suggest using a graphic designer to create a compelling graphic or story board related to the cost of heating options and the relative stability of price. The graphic should combine the following two insights:</a:t>
            </a:r>
            <a:endParaRPr lang="en-US">
              <a:cs typeface="Arial"/>
            </a:endParaRPr>
          </a:p>
          <a:p>
            <a:endParaRPr lang="en-US" sz="1200">
              <a:ea typeface="+mn-lt"/>
              <a:cs typeface="+mn-lt"/>
            </a:endParaRPr>
          </a:p>
          <a:p>
            <a:pPr marL="285750" indent="-285750">
              <a:buFont typeface="Arial,Sans-Serif"/>
              <a:buChar char="•"/>
            </a:pPr>
            <a:r>
              <a:rPr lang="en-US" sz="1200" b="1">
                <a:cs typeface="Arial"/>
              </a:rPr>
              <a:t>The price of electric options has remained steady while oil pricing tends to fluctuate</a:t>
            </a:r>
          </a:p>
          <a:p>
            <a:pPr marL="285750" indent="-285750">
              <a:buFont typeface="Arial,Sans-Serif"/>
              <a:buChar char="•"/>
            </a:pPr>
            <a:endParaRPr lang="en-US" sz="1200" b="1">
              <a:cs typeface="Arial"/>
            </a:endParaRPr>
          </a:p>
          <a:p>
            <a:pPr marL="285750" indent="-285750">
              <a:buFont typeface="Arial,Sans-Serif"/>
              <a:buChar char="•"/>
            </a:pPr>
            <a:r>
              <a:rPr lang="en-US" sz="1200" b="1">
                <a:cs typeface="Arial"/>
              </a:rPr>
              <a:t>Electric heat pumps are significantly more efficient than boilers or furnaces</a:t>
            </a:r>
          </a:p>
        </p:txBody>
      </p:sp>
      <p:pic>
        <p:nvPicPr>
          <p:cNvPr id="7" name="Picture 7" descr="Chart, bar chart&#10;&#10;Description automatically generated">
            <a:extLst>
              <a:ext uri="{FF2B5EF4-FFF2-40B4-BE49-F238E27FC236}">
                <a16:creationId xmlns:a16="http://schemas.microsoft.com/office/drawing/2014/main" id="{368CE25A-FC40-76FC-EC75-A097C7E7E442}"/>
              </a:ext>
            </a:extLst>
          </p:cNvPr>
          <p:cNvPicPr>
            <a:picLocks noChangeAspect="1"/>
          </p:cNvPicPr>
          <p:nvPr/>
        </p:nvPicPr>
        <p:blipFill rotWithShape="1">
          <a:blip r:embed="rId3"/>
          <a:srcRect t="11" b="-229"/>
          <a:stretch/>
        </p:blipFill>
        <p:spPr>
          <a:xfrm>
            <a:off x="4369783" y="958862"/>
            <a:ext cx="3648075" cy="2049075"/>
          </a:xfrm>
          <a:prstGeom prst="rect">
            <a:avLst/>
          </a:prstGeom>
        </p:spPr>
      </p:pic>
      <p:pic>
        <p:nvPicPr>
          <p:cNvPr id="9" name="Picture 9">
            <a:extLst>
              <a:ext uri="{FF2B5EF4-FFF2-40B4-BE49-F238E27FC236}">
                <a16:creationId xmlns:a16="http://schemas.microsoft.com/office/drawing/2014/main" id="{DAEA1B79-84C9-19E8-6AA8-A686FC991348}"/>
              </a:ext>
            </a:extLst>
          </p:cNvPr>
          <p:cNvPicPr>
            <a:picLocks noChangeAspect="1"/>
          </p:cNvPicPr>
          <p:nvPr/>
        </p:nvPicPr>
        <p:blipFill>
          <a:blip r:embed="rId4"/>
          <a:stretch>
            <a:fillRect/>
          </a:stretch>
        </p:blipFill>
        <p:spPr>
          <a:xfrm>
            <a:off x="4641926" y="3359881"/>
            <a:ext cx="3102053" cy="1614616"/>
          </a:xfrm>
          <a:prstGeom prst="rect">
            <a:avLst/>
          </a:prstGeom>
        </p:spPr>
      </p:pic>
      <p:sp>
        <p:nvSpPr>
          <p:cNvPr id="10" name="Plus Sign 9">
            <a:extLst>
              <a:ext uri="{FF2B5EF4-FFF2-40B4-BE49-F238E27FC236}">
                <a16:creationId xmlns:a16="http://schemas.microsoft.com/office/drawing/2014/main" id="{9CA84643-7B41-C8DB-74B1-A1E3D3582130}"/>
              </a:ext>
            </a:extLst>
          </p:cNvPr>
          <p:cNvSpPr/>
          <p:nvPr/>
        </p:nvSpPr>
        <p:spPr>
          <a:xfrm>
            <a:off x="5985631" y="3026227"/>
            <a:ext cx="415019" cy="415019"/>
          </a:xfrm>
          <a:prstGeom prst="mathPlu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13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4EBD476-CF29-7A1C-F8E6-B03425945890}"/>
              </a:ext>
            </a:extLst>
          </p:cNvPr>
          <p:cNvGraphicFramePr>
            <a:graphicFrameLocks/>
          </p:cNvGraphicFramePr>
          <p:nvPr/>
        </p:nvGraphicFramePr>
        <p:xfrm>
          <a:off x="131914" y="526302"/>
          <a:ext cx="8927431" cy="409089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27E9614-D2DD-9F61-166A-C86DA227176A}"/>
              </a:ext>
            </a:extLst>
          </p:cNvPr>
          <p:cNvSpPr txBox="1"/>
          <p:nvPr/>
        </p:nvSpPr>
        <p:spPr>
          <a:xfrm>
            <a:off x="621614" y="3761305"/>
            <a:ext cx="746489" cy="261610"/>
          </a:xfrm>
          <a:prstGeom prst="rect">
            <a:avLst/>
          </a:prstGeom>
          <a:noFill/>
        </p:spPr>
        <p:txBody>
          <a:bodyPr wrap="square" rtlCol="0">
            <a:spAutoFit/>
          </a:bodyPr>
          <a:lstStyle/>
          <a:p>
            <a:pPr algn="ctr"/>
            <a:r>
              <a:rPr lang="en-US" sz="1050" b="1">
                <a:solidFill>
                  <a:schemeClr val="accent1"/>
                </a:solidFill>
              </a:rPr>
              <a:t>CT</a:t>
            </a:r>
          </a:p>
        </p:txBody>
      </p:sp>
      <p:sp>
        <p:nvSpPr>
          <p:cNvPr id="22" name="TextBox 21">
            <a:extLst>
              <a:ext uri="{FF2B5EF4-FFF2-40B4-BE49-F238E27FC236}">
                <a16:creationId xmlns:a16="http://schemas.microsoft.com/office/drawing/2014/main" id="{95417024-2D47-CF51-EEB7-F398958445C3}"/>
              </a:ext>
            </a:extLst>
          </p:cNvPr>
          <p:cNvSpPr txBox="1"/>
          <p:nvPr/>
        </p:nvSpPr>
        <p:spPr>
          <a:xfrm>
            <a:off x="2058821" y="3761305"/>
            <a:ext cx="746489" cy="261610"/>
          </a:xfrm>
          <a:prstGeom prst="rect">
            <a:avLst/>
          </a:prstGeom>
          <a:noFill/>
        </p:spPr>
        <p:txBody>
          <a:bodyPr wrap="square" rtlCol="0">
            <a:spAutoFit/>
          </a:bodyPr>
          <a:lstStyle/>
          <a:p>
            <a:pPr algn="ctr"/>
            <a:r>
              <a:rPr lang="en-US" sz="1050" b="1">
                <a:solidFill>
                  <a:srgbClr val="308B70"/>
                </a:solidFill>
              </a:rPr>
              <a:t>ME</a:t>
            </a:r>
          </a:p>
        </p:txBody>
      </p:sp>
      <p:sp>
        <p:nvSpPr>
          <p:cNvPr id="23" name="TextBox 22">
            <a:extLst>
              <a:ext uri="{FF2B5EF4-FFF2-40B4-BE49-F238E27FC236}">
                <a16:creationId xmlns:a16="http://schemas.microsoft.com/office/drawing/2014/main" id="{4D412D4D-7AC4-9C25-AED4-1A7B7AA33DC9}"/>
              </a:ext>
            </a:extLst>
          </p:cNvPr>
          <p:cNvSpPr txBox="1"/>
          <p:nvPr/>
        </p:nvSpPr>
        <p:spPr>
          <a:xfrm>
            <a:off x="3508728" y="3761305"/>
            <a:ext cx="746489" cy="261610"/>
          </a:xfrm>
          <a:prstGeom prst="rect">
            <a:avLst/>
          </a:prstGeom>
          <a:noFill/>
        </p:spPr>
        <p:txBody>
          <a:bodyPr wrap="square" rtlCol="0">
            <a:spAutoFit/>
          </a:bodyPr>
          <a:lstStyle/>
          <a:p>
            <a:pPr algn="ctr"/>
            <a:r>
              <a:rPr lang="en-US" sz="1050" b="1">
                <a:solidFill>
                  <a:schemeClr val="accent4"/>
                </a:solidFill>
              </a:rPr>
              <a:t>MA</a:t>
            </a:r>
          </a:p>
        </p:txBody>
      </p:sp>
      <p:sp>
        <p:nvSpPr>
          <p:cNvPr id="24" name="TextBox 23">
            <a:extLst>
              <a:ext uri="{FF2B5EF4-FFF2-40B4-BE49-F238E27FC236}">
                <a16:creationId xmlns:a16="http://schemas.microsoft.com/office/drawing/2014/main" id="{E1774A57-55FA-6E52-59A5-DD8CAA1822C4}"/>
              </a:ext>
            </a:extLst>
          </p:cNvPr>
          <p:cNvSpPr txBox="1"/>
          <p:nvPr/>
        </p:nvSpPr>
        <p:spPr>
          <a:xfrm>
            <a:off x="4945935" y="3761305"/>
            <a:ext cx="746489" cy="261610"/>
          </a:xfrm>
          <a:prstGeom prst="rect">
            <a:avLst/>
          </a:prstGeom>
          <a:noFill/>
        </p:spPr>
        <p:txBody>
          <a:bodyPr wrap="square" rtlCol="0">
            <a:spAutoFit/>
          </a:bodyPr>
          <a:lstStyle/>
          <a:p>
            <a:pPr algn="ctr"/>
            <a:r>
              <a:rPr lang="en-US" sz="1050" b="1">
                <a:solidFill>
                  <a:srgbClr val="70A1C0"/>
                </a:solidFill>
              </a:rPr>
              <a:t>NH</a:t>
            </a:r>
          </a:p>
        </p:txBody>
      </p:sp>
      <p:sp>
        <p:nvSpPr>
          <p:cNvPr id="25" name="TextBox 24">
            <a:extLst>
              <a:ext uri="{FF2B5EF4-FFF2-40B4-BE49-F238E27FC236}">
                <a16:creationId xmlns:a16="http://schemas.microsoft.com/office/drawing/2014/main" id="{7C231369-9604-29A7-B43B-646DD9D79DD9}"/>
              </a:ext>
            </a:extLst>
          </p:cNvPr>
          <p:cNvSpPr txBox="1"/>
          <p:nvPr/>
        </p:nvSpPr>
        <p:spPr>
          <a:xfrm>
            <a:off x="6376792" y="3761305"/>
            <a:ext cx="746489" cy="261610"/>
          </a:xfrm>
          <a:prstGeom prst="rect">
            <a:avLst/>
          </a:prstGeom>
          <a:noFill/>
        </p:spPr>
        <p:txBody>
          <a:bodyPr wrap="square" rtlCol="0">
            <a:spAutoFit/>
          </a:bodyPr>
          <a:lstStyle/>
          <a:p>
            <a:pPr algn="ctr"/>
            <a:r>
              <a:rPr lang="en-US" sz="1050" b="1">
                <a:solidFill>
                  <a:srgbClr val="124163"/>
                </a:solidFill>
              </a:rPr>
              <a:t>RI</a:t>
            </a:r>
          </a:p>
        </p:txBody>
      </p:sp>
      <p:sp>
        <p:nvSpPr>
          <p:cNvPr id="26" name="TextBox 25">
            <a:extLst>
              <a:ext uri="{FF2B5EF4-FFF2-40B4-BE49-F238E27FC236}">
                <a16:creationId xmlns:a16="http://schemas.microsoft.com/office/drawing/2014/main" id="{E54FCBB9-98DB-89B7-F5C1-0B78414B7E9F}"/>
              </a:ext>
            </a:extLst>
          </p:cNvPr>
          <p:cNvSpPr txBox="1"/>
          <p:nvPr/>
        </p:nvSpPr>
        <p:spPr>
          <a:xfrm>
            <a:off x="7807647" y="3761305"/>
            <a:ext cx="746489" cy="261610"/>
          </a:xfrm>
          <a:prstGeom prst="rect">
            <a:avLst/>
          </a:prstGeom>
          <a:noFill/>
        </p:spPr>
        <p:txBody>
          <a:bodyPr wrap="square" rtlCol="0">
            <a:spAutoFit/>
          </a:bodyPr>
          <a:lstStyle/>
          <a:p>
            <a:pPr algn="ctr"/>
            <a:r>
              <a:rPr lang="en-US" sz="1050" b="1">
                <a:solidFill>
                  <a:schemeClr val="accent2"/>
                </a:solidFill>
              </a:rPr>
              <a:t>VT</a:t>
            </a:r>
          </a:p>
        </p:txBody>
      </p:sp>
    </p:spTree>
    <p:extLst>
      <p:ext uri="{BB962C8B-B14F-4D97-AF65-F5344CB8AC3E}">
        <p14:creationId xmlns:p14="http://schemas.microsoft.com/office/powerpoint/2010/main" val="1059103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p:txBody>
          <a:bodyPr/>
          <a:lstStyle/>
          <a:p>
            <a:r>
              <a:rPr lang="en-US">
                <a:latin typeface="Arial Black"/>
              </a:rPr>
              <a:t>Comparing Maine's Counties</a:t>
            </a:r>
            <a:endParaRPr lang="en-US"/>
          </a:p>
        </p:txBody>
      </p:sp>
      <p:pic>
        <p:nvPicPr>
          <p:cNvPr id="5" name="Picture 5" descr="Map&#10;&#10;Description automatically generated">
            <a:extLst>
              <a:ext uri="{FF2B5EF4-FFF2-40B4-BE49-F238E27FC236}">
                <a16:creationId xmlns:a16="http://schemas.microsoft.com/office/drawing/2014/main" id="{324684F1-33F5-6C5A-A477-1019E2D88B6E}"/>
              </a:ext>
            </a:extLst>
          </p:cNvPr>
          <p:cNvPicPr>
            <a:picLocks noGrp="1" noChangeAspect="1"/>
          </p:cNvPicPr>
          <p:nvPr>
            <p:ph idx="1"/>
          </p:nvPr>
        </p:nvPicPr>
        <p:blipFill>
          <a:blip r:embed="rId2"/>
          <a:stretch>
            <a:fillRect/>
          </a:stretch>
        </p:blipFill>
        <p:spPr>
          <a:xfrm>
            <a:off x="352229" y="1261725"/>
            <a:ext cx="2903777" cy="1899437"/>
          </a:xfrm>
        </p:spPr>
      </p:pic>
      <p:pic>
        <p:nvPicPr>
          <p:cNvPr id="6" name="Picture 6" descr="Map&#10;&#10;Description automatically generated">
            <a:extLst>
              <a:ext uri="{FF2B5EF4-FFF2-40B4-BE49-F238E27FC236}">
                <a16:creationId xmlns:a16="http://schemas.microsoft.com/office/drawing/2014/main" id="{42F6EFE4-CFA8-C75E-561D-BECAB72401BB}"/>
              </a:ext>
            </a:extLst>
          </p:cNvPr>
          <p:cNvPicPr>
            <a:picLocks noChangeAspect="1"/>
          </p:cNvPicPr>
          <p:nvPr/>
        </p:nvPicPr>
        <p:blipFill>
          <a:blip r:embed="rId3"/>
          <a:stretch>
            <a:fillRect/>
          </a:stretch>
        </p:blipFill>
        <p:spPr>
          <a:xfrm>
            <a:off x="373245" y="3172881"/>
            <a:ext cx="2864580" cy="1897999"/>
          </a:xfrm>
          <a:prstGeom prst="rect">
            <a:avLst/>
          </a:prstGeom>
        </p:spPr>
      </p:pic>
      <p:pic>
        <p:nvPicPr>
          <p:cNvPr id="7" name="Picture 7" descr="Chart, bar chart&#10;&#10;Description automatically generated">
            <a:extLst>
              <a:ext uri="{FF2B5EF4-FFF2-40B4-BE49-F238E27FC236}">
                <a16:creationId xmlns:a16="http://schemas.microsoft.com/office/drawing/2014/main" id="{22C8C481-E307-8CCE-4B10-B9208425DB05}"/>
              </a:ext>
            </a:extLst>
          </p:cNvPr>
          <p:cNvPicPr>
            <a:picLocks noChangeAspect="1"/>
          </p:cNvPicPr>
          <p:nvPr/>
        </p:nvPicPr>
        <p:blipFill>
          <a:blip r:embed="rId4"/>
          <a:stretch>
            <a:fillRect/>
          </a:stretch>
        </p:blipFill>
        <p:spPr>
          <a:xfrm>
            <a:off x="3347068" y="2041585"/>
            <a:ext cx="5661390" cy="2309536"/>
          </a:xfrm>
          <a:prstGeom prst="rect">
            <a:avLst/>
          </a:prstGeom>
        </p:spPr>
      </p:pic>
      <p:sp>
        <p:nvSpPr>
          <p:cNvPr id="8" name="TextBox 7">
            <a:extLst>
              <a:ext uri="{FF2B5EF4-FFF2-40B4-BE49-F238E27FC236}">
                <a16:creationId xmlns:a16="http://schemas.microsoft.com/office/drawing/2014/main" id="{C87518EC-9547-91B1-9A99-143F2C09595D}"/>
              </a:ext>
            </a:extLst>
          </p:cNvPr>
          <p:cNvSpPr txBox="1"/>
          <p:nvPr/>
        </p:nvSpPr>
        <p:spPr>
          <a:xfrm>
            <a:off x="413706" y="603362"/>
            <a:ext cx="77906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Penobscot</a:t>
            </a:r>
            <a:r>
              <a:rPr lang="en-US" sz="1200">
                <a:ea typeface="+mn-lt"/>
                <a:cs typeface="+mn-lt"/>
              </a:rPr>
              <a:t> County leads the way in primary heating coming from electricity at almost 10%, while Oxford and Sagadahoc are less than 5%. Cumberland county has the lowest percentage of heating oil and kerosene as primary heat at 53%, while Aroostook County is highest at 70%.</a:t>
            </a:r>
            <a:endParaRPr lang="en-US" sz="1600">
              <a:cs typeface="Arial"/>
            </a:endParaRPr>
          </a:p>
        </p:txBody>
      </p:sp>
      <p:sp>
        <p:nvSpPr>
          <p:cNvPr id="9" name="TextBox 8">
            <a:extLst>
              <a:ext uri="{FF2B5EF4-FFF2-40B4-BE49-F238E27FC236}">
                <a16:creationId xmlns:a16="http://schemas.microsoft.com/office/drawing/2014/main" id="{488A7DD0-6848-9646-C9B1-DE07B9FA568E}"/>
              </a:ext>
            </a:extLst>
          </p:cNvPr>
          <p:cNvSpPr txBox="1"/>
          <p:nvPr/>
        </p:nvSpPr>
        <p:spPr>
          <a:xfrm>
            <a:off x="3307872" y="4615242"/>
            <a:ext cx="58181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Data Obtained from U.S. Census Bureau based on 2020 ACS Five Year Estimates </a:t>
            </a:r>
            <a:r>
              <a:rPr lang="en-US" sz="800">
                <a:ea typeface="+mn-lt"/>
                <a:cs typeface="+mn-lt"/>
                <a:hlinkClick r:id="rId5"/>
              </a:rPr>
              <a:t>https://data.census.gov/cedsci/table?q=fuel%20source&amp;g=0400000US23,23%240500000&amp;tid=ACSDT5Y2020.B25040&amp;moe=false&amp;tp=true</a:t>
            </a:r>
            <a:r>
              <a:rPr lang="en-US" sz="800">
                <a:ea typeface="+mn-lt"/>
                <a:cs typeface="+mn-lt"/>
              </a:rPr>
              <a:t> </a:t>
            </a:r>
            <a:endParaRPr lang="en-US" sz="800">
              <a:cs typeface="Arial"/>
            </a:endParaRPr>
          </a:p>
        </p:txBody>
      </p:sp>
    </p:spTree>
    <p:extLst>
      <p:ext uri="{BB962C8B-B14F-4D97-AF65-F5344CB8AC3E}">
        <p14:creationId xmlns:p14="http://schemas.microsoft.com/office/powerpoint/2010/main" val="1038041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p:txBody>
          <a:bodyPr/>
          <a:lstStyle/>
          <a:p>
            <a:r>
              <a:rPr lang="en-US">
                <a:latin typeface="Arial Black"/>
              </a:rPr>
              <a:t>Comparing Renters and Owners</a:t>
            </a:r>
            <a:endParaRPr lang="en-US"/>
          </a:p>
        </p:txBody>
      </p:sp>
      <p:sp>
        <p:nvSpPr>
          <p:cNvPr id="8" name="TextBox 7">
            <a:extLst>
              <a:ext uri="{FF2B5EF4-FFF2-40B4-BE49-F238E27FC236}">
                <a16:creationId xmlns:a16="http://schemas.microsoft.com/office/drawing/2014/main" id="{C87518EC-9547-91B1-9A99-143F2C09595D}"/>
              </a:ext>
            </a:extLst>
          </p:cNvPr>
          <p:cNvSpPr txBox="1"/>
          <p:nvPr/>
        </p:nvSpPr>
        <p:spPr>
          <a:xfrm>
            <a:off x="6073073" y="1033251"/>
            <a:ext cx="291515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Census Data shows that when the homeowner is the occupant of a home, they are much less likely to have electricity at their primary heating source. In Maine as a whole, a renter is 4 times more likely to have electricity as a heating source than fuel oil or kerosene.</a:t>
            </a:r>
          </a:p>
          <a:p>
            <a:pPr marL="285750" indent="-285750">
              <a:buFont typeface="Arial,Sans-Serif"/>
              <a:buChar char="•"/>
            </a:pPr>
            <a:r>
              <a:rPr lang="en-US" sz="1200">
                <a:ea typeface="+mn-lt"/>
                <a:cs typeface="+mn-lt"/>
              </a:rPr>
              <a:t>65% of homeowner occupied homes have fuel oil or kerosene as their primary heating source, as opposed to 51% for renter occupied homes.</a:t>
            </a:r>
          </a:p>
          <a:p>
            <a:pPr marL="285750" indent="-285750">
              <a:buFont typeface="Arial,Sans-Serif"/>
              <a:buChar char="•"/>
            </a:pPr>
            <a:r>
              <a:rPr lang="en-US" sz="1200">
                <a:ea typeface="+mn-lt"/>
                <a:cs typeface="+mn-lt"/>
              </a:rPr>
              <a:t>Only 4% of homeowner occupied homes in Maine have electricity as primary heat source, compared to 17% for rental units.</a:t>
            </a:r>
          </a:p>
          <a:p>
            <a:endParaRPr lang="en-US" sz="1200">
              <a:cs typeface="Arial"/>
            </a:endParaRPr>
          </a:p>
        </p:txBody>
      </p:sp>
      <p:sp>
        <p:nvSpPr>
          <p:cNvPr id="9" name="TextBox 8">
            <a:extLst>
              <a:ext uri="{FF2B5EF4-FFF2-40B4-BE49-F238E27FC236}">
                <a16:creationId xmlns:a16="http://schemas.microsoft.com/office/drawing/2014/main" id="{488A7DD0-6848-9646-C9B1-DE07B9FA568E}"/>
              </a:ext>
            </a:extLst>
          </p:cNvPr>
          <p:cNvSpPr txBox="1"/>
          <p:nvPr/>
        </p:nvSpPr>
        <p:spPr>
          <a:xfrm>
            <a:off x="369452" y="4766968"/>
            <a:ext cx="87515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Data Obtained from U.S. Census Bureau based on 2020 ACS Five Year Estimates </a:t>
            </a:r>
            <a:r>
              <a:rPr lang="en-US" sz="800">
                <a:ea typeface="+mn-lt"/>
                <a:cs typeface="+mn-lt"/>
                <a:hlinkClick r:id="rId2"/>
              </a:rPr>
              <a:t>https://data.census.gov/cedsci/table?q=fuel%20source&amp;g=0400000US23,23%240500000&amp;tid=ACSDT5Y2020.B25040&amp;moe=false&amp;tp=true</a:t>
            </a:r>
            <a:r>
              <a:rPr lang="en-US" sz="800">
                <a:ea typeface="+mn-lt"/>
                <a:cs typeface="+mn-lt"/>
              </a:rPr>
              <a:t> </a:t>
            </a:r>
            <a:endParaRPr lang="en-US" sz="800">
              <a:cs typeface="Arial"/>
            </a:endParaRPr>
          </a:p>
        </p:txBody>
      </p:sp>
      <p:pic>
        <p:nvPicPr>
          <p:cNvPr id="10" name="Picture 10" descr="Chart, bar chart, histogram&#10;&#10;Description automatically generated">
            <a:extLst>
              <a:ext uri="{FF2B5EF4-FFF2-40B4-BE49-F238E27FC236}">
                <a16:creationId xmlns:a16="http://schemas.microsoft.com/office/drawing/2014/main" id="{CE9F8547-F03B-2037-66A6-28DC8A7AC029}"/>
              </a:ext>
            </a:extLst>
          </p:cNvPr>
          <p:cNvPicPr>
            <a:picLocks noChangeAspect="1"/>
          </p:cNvPicPr>
          <p:nvPr/>
        </p:nvPicPr>
        <p:blipFill>
          <a:blip r:embed="rId3"/>
          <a:stretch>
            <a:fillRect/>
          </a:stretch>
        </p:blipFill>
        <p:spPr>
          <a:xfrm>
            <a:off x="464281" y="687705"/>
            <a:ext cx="4948280" cy="2053589"/>
          </a:xfrm>
          <a:prstGeom prst="rect">
            <a:avLst/>
          </a:prstGeom>
        </p:spPr>
      </p:pic>
      <p:pic>
        <p:nvPicPr>
          <p:cNvPr id="11" name="Picture 11" descr="Chart, timeline&#10;&#10;Description automatically generated">
            <a:extLst>
              <a:ext uri="{FF2B5EF4-FFF2-40B4-BE49-F238E27FC236}">
                <a16:creationId xmlns:a16="http://schemas.microsoft.com/office/drawing/2014/main" id="{3CDC10CC-E76B-DAF0-B700-95B802EBC05E}"/>
              </a:ext>
            </a:extLst>
          </p:cNvPr>
          <p:cNvPicPr>
            <a:picLocks noChangeAspect="1"/>
          </p:cNvPicPr>
          <p:nvPr/>
        </p:nvPicPr>
        <p:blipFill>
          <a:blip r:embed="rId4"/>
          <a:stretch>
            <a:fillRect/>
          </a:stretch>
        </p:blipFill>
        <p:spPr>
          <a:xfrm>
            <a:off x="464282" y="2766608"/>
            <a:ext cx="4948279" cy="2002491"/>
          </a:xfrm>
          <a:prstGeom prst="rect">
            <a:avLst/>
          </a:prstGeom>
        </p:spPr>
      </p:pic>
    </p:spTree>
    <p:extLst>
      <p:ext uri="{BB962C8B-B14F-4D97-AF65-F5344CB8AC3E}">
        <p14:creationId xmlns:p14="http://schemas.microsoft.com/office/powerpoint/2010/main" val="3112335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EABF3C-2852-7018-B9CE-E2AD6D896868}"/>
              </a:ext>
            </a:extLst>
          </p:cNvPr>
          <p:cNvSpPr>
            <a:spLocks noGrp="1"/>
          </p:cNvSpPr>
          <p:nvPr>
            <p:ph type="title"/>
          </p:nvPr>
        </p:nvSpPr>
        <p:spPr/>
        <p:txBody>
          <a:bodyPr/>
          <a:lstStyle/>
          <a:p>
            <a:r>
              <a:rPr lang="en-US">
                <a:latin typeface="Arial Black"/>
              </a:rPr>
              <a:t>What external factors have the largest effect on PREDICTING the price of heating oil?</a:t>
            </a:r>
            <a:endParaRPr lang="en-US"/>
          </a:p>
        </p:txBody>
      </p:sp>
      <p:grpSp>
        <p:nvGrpSpPr>
          <p:cNvPr id="6" name="Group 5">
            <a:extLst>
              <a:ext uri="{FF2B5EF4-FFF2-40B4-BE49-F238E27FC236}">
                <a16:creationId xmlns:a16="http://schemas.microsoft.com/office/drawing/2014/main" id="{5FEE2E7C-0174-D04A-7F91-7460FF1F6885}"/>
              </a:ext>
            </a:extLst>
          </p:cNvPr>
          <p:cNvGrpSpPr/>
          <p:nvPr/>
        </p:nvGrpSpPr>
        <p:grpSpPr>
          <a:xfrm>
            <a:off x="1170590" y="1167231"/>
            <a:ext cx="6807968" cy="3675071"/>
            <a:chOff x="1643556" y="1011440"/>
            <a:chExt cx="7379468" cy="4088915"/>
          </a:xfrm>
        </p:grpSpPr>
        <p:pic>
          <p:nvPicPr>
            <p:cNvPr id="4" name="Picture 4" descr="Chart, scatter chart&#10;&#10;Description automatically generated">
              <a:extLst>
                <a:ext uri="{FF2B5EF4-FFF2-40B4-BE49-F238E27FC236}">
                  <a16:creationId xmlns:a16="http://schemas.microsoft.com/office/drawing/2014/main" id="{01CB95FE-86ED-BB0D-A058-CD92AEF78115}"/>
                </a:ext>
              </a:extLst>
            </p:cNvPr>
            <p:cNvPicPr>
              <a:picLocks noChangeAspect="1"/>
            </p:cNvPicPr>
            <p:nvPr/>
          </p:nvPicPr>
          <p:blipFill>
            <a:blip r:embed="rId3"/>
            <a:stretch>
              <a:fillRect/>
            </a:stretch>
          </p:blipFill>
          <p:spPr>
            <a:xfrm>
              <a:off x="2450398" y="1011440"/>
              <a:ext cx="6572626" cy="4088915"/>
            </a:xfrm>
            <a:prstGeom prst="rect">
              <a:avLst/>
            </a:prstGeom>
          </p:spPr>
        </p:pic>
        <p:sp>
          <p:nvSpPr>
            <p:cNvPr id="2" name="TextBox 1">
              <a:extLst>
                <a:ext uri="{FF2B5EF4-FFF2-40B4-BE49-F238E27FC236}">
                  <a16:creationId xmlns:a16="http://schemas.microsoft.com/office/drawing/2014/main" id="{483EB678-22B9-6BA9-7428-2A11EF8CBC94}"/>
                </a:ext>
              </a:extLst>
            </p:cNvPr>
            <p:cNvSpPr txBox="1"/>
            <p:nvPr/>
          </p:nvSpPr>
          <p:spPr>
            <a:xfrm>
              <a:off x="1643556" y="1306517"/>
              <a:ext cx="2220968" cy="370685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750">
                  <a:cs typeface="Arial"/>
                </a:rPr>
                <a:t>New England Diesel Price</a:t>
              </a:r>
            </a:p>
            <a:p>
              <a:pPr algn="r"/>
              <a:r>
                <a:rPr lang="en-US" sz="750">
                  <a:cs typeface="Arial"/>
                </a:rPr>
                <a:t>Maine Heating Oil Price (lag 1)</a:t>
              </a:r>
            </a:p>
            <a:p>
              <a:pPr algn="r"/>
              <a:r>
                <a:rPr lang="en-US" sz="750">
                  <a:cs typeface="Arial"/>
                </a:rPr>
                <a:t>New England Diesel Price (lag 1)</a:t>
              </a:r>
            </a:p>
            <a:p>
              <a:pPr algn="r"/>
              <a:r>
                <a:rPr lang="en-US" sz="750">
                  <a:cs typeface="Arial"/>
                </a:rPr>
                <a:t>Crude Oil Price</a:t>
              </a:r>
            </a:p>
            <a:p>
              <a:pPr algn="r"/>
              <a:r>
                <a:rPr lang="en-US" sz="750">
                  <a:cs typeface="Arial"/>
                </a:rPr>
                <a:t>Crude Oil Price (lag 1)</a:t>
              </a:r>
            </a:p>
            <a:p>
              <a:pPr algn="r"/>
              <a:r>
                <a:rPr lang="en-US" sz="750">
                  <a:cs typeface="Arial"/>
                </a:rPr>
                <a:t>Maine Heating Oil price (lag 2)</a:t>
              </a:r>
            </a:p>
            <a:p>
              <a:pPr algn="r"/>
              <a:r>
                <a:rPr lang="en-US" sz="750">
                  <a:cs typeface="Arial"/>
                </a:rPr>
                <a:t>New England Diesel Price (lag2)</a:t>
              </a:r>
            </a:p>
            <a:p>
              <a:pPr algn="r"/>
              <a:r>
                <a:rPr lang="en-US" sz="750">
                  <a:cs typeface="Arial"/>
                </a:rPr>
                <a:t>Crude Oil Price (lag 2)</a:t>
              </a:r>
            </a:p>
            <a:p>
              <a:pPr algn="r"/>
              <a:r>
                <a:rPr lang="en-US" sz="750">
                  <a:cs typeface="Arial"/>
                </a:rPr>
                <a:t>Economic Policy Uncertainty Index</a:t>
              </a:r>
            </a:p>
            <a:p>
              <a:pPr algn="r"/>
              <a:r>
                <a:rPr lang="en-US" sz="750">
                  <a:cs typeface="Arial"/>
                </a:rPr>
                <a:t>S&amp;P500 Avg. Closing Price (lag 2)</a:t>
              </a:r>
            </a:p>
            <a:p>
              <a:pPr algn="r"/>
              <a:r>
                <a:rPr lang="en-US" sz="750">
                  <a:cs typeface="Arial"/>
                </a:rPr>
                <a:t>S&amp;P500 Avg. Closing Price</a:t>
              </a:r>
            </a:p>
            <a:p>
              <a:pPr algn="r"/>
              <a:r>
                <a:rPr lang="en-US" sz="750">
                  <a:ea typeface="+mn-lt"/>
                  <a:cs typeface="+mn-lt"/>
                </a:rPr>
                <a:t>S&amp;P500 Avg. Closing Price (lag1)</a:t>
              </a:r>
              <a:endParaRPr lang="en-US" sz="750">
                <a:cs typeface="Arial"/>
              </a:endParaRPr>
            </a:p>
            <a:p>
              <a:pPr algn="r"/>
              <a:r>
                <a:rPr lang="en-US" sz="750">
                  <a:ea typeface="+mn-lt"/>
                  <a:cs typeface="+mn-lt"/>
                </a:rPr>
                <a:t>Economic Policy Uncertainty Index (lag 1)</a:t>
              </a:r>
              <a:endParaRPr lang="en-US" sz="750">
                <a:cs typeface="Arial"/>
              </a:endParaRPr>
            </a:p>
            <a:p>
              <a:pPr algn="r"/>
              <a:r>
                <a:rPr lang="en-US" sz="750" err="1">
                  <a:ea typeface="+mn-lt"/>
                  <a:cs typeface="+mn-lt"/>
                </a:rPr>
                <a:t>GeoPolitical</a:t>
              </a:r>
              <a:r>
                <a:rPr lang="en-US" sz="750">
                  <a:ea typeface="+mn-lt"/>
                  <a:cs typeface="+mn-lt"/>
                </a:rPr>
                <a:t> Risk Index (lag 1)</a:t>
              </a:r>
            </a:p>
            <a:p>
              <a:pPr algn="r"/>
              <a:r>
                <a:rPr lang="en-US" sz="750">
                  <a:ea typeface="+mn-lt"/>
                  <a:cs typeface="+mn-lt"/>
                </a:rPr>
                <a:t>Economic Policy Uncertainty Index (lag 2)</a:t>
              </a:r>
              <a:endParaRPr lang="en-US" sz="750">
                <a:cs typeface="Arial"/>
              </a:endParaRPr>
            </a:p>
            <a:p>
              <a:pPr algn="r"/>
              <a:r>
                <a:rPr lang="en-US" sz="750" err="1">
                  <a:ea typeface="+mn-lt"/>
                  <a:cs typeface="+mn-lt"/>
                </a:rPr>
                <a:t>GeoPolitical</a:t>
              </a:r>
              <a:r>
                <a:rPr lang="en-US" sz="750">
                  <a:ea typeface="+mn-lt"/>
                  <a:cs typeface="+mn-lt"/>
                </a:rPr>
                <a:t> Risk Index (lag 2)</a:t>
              </a:r>
              <a:endParaRPr lang="en-US" sz="750">
                <a:cs typeface="Arial"/>
              </a:endParaRPr>
            </a:p>
            <a:p>
              <a:pPr algn="r"/>
              <a:r>
                <a:rPr lang="en-US" sz="750">
                  <a:ea typeface="+mn-lt"/>
                  <a:cs typeface="+mn-lt"/>
                </a:rPr>
                <a:t>Average Maine Temperature (lag 2)</a:t>
              </a:r>
            </a:p>
            <a:p>
              <a:pPr algn="r"/>
              <a:r>
                <a:rPr lang="en-US" sz="750">
                  <a:ea typeface="+mn-lt"/>
                  <a:cs typeface="+mn-lt"/>
                </a:rPr>
                <a:t>Average Maine Temperature</a:t>
              </a:r>
            </a:p>
            <a:p>
              <a:pPr algn="r"/>
              <a:r>
                <a:rPr lang="en-US" sz="750">
                  <a:ea typeface="+mn-lt"/>
                  <a:cs typeface="+mn-lt"/>
                </a:rPr>
                <a:t>Average Maine Temperature (lag 1)</a:t>
              </a:r>
            </a:p>
            <a:p>
              <a:pPr algn="r"/>
              <a:r>
                <a:rPr lang="en-US" sz="750">
                  <a:ea typeface="+mn-lt"/>
                  <a:cs typeface="+mn-lt"/>
                </a:rPr>
                <a:t>"shadow Max"</a:t>
              </a:r>
            </a:p>
            <a:p>
              <a:pPr algn="r"/>
              <a:r>
                <a:rPr lang="en-US" sz="750" err="1">
                  <a:ea typeface="+mn-lt"/>
                  <a:cs typeface="+mn-lt"/>
                </a:rPr>
                <a:t>GeoPolitical</a:t>
              </a:r>
              <a:r>
                <a:rPr lang="en-US" sz="750">
                  <a:ea typeface="+mn-lt"/>
                  <a:cs typeface="+mn-lt"/>
                </a:rPr>
                <a:t> Risk Index</a:t>
              </a:r>
              <a:endParaRPr lang="en-US" sz="750">
                <a:cs typeface="Arial"/>
              </a:endParaRPr>
            </a:p>
            <a:p>
              <a:pPr algn="r"/>
              <a:r>
                <a:rPr lang="en-US" sz="750">
                  <a:ea typeface="+mn-lt"/>
                  <a:cs typeface="+mn-lt"/>
                </a:rPr>
                <a:t>"shadow Mean"</a:t>
              </a:r>
            </a:p>
            <a:p>
              <a:pPr algn="r"/>
              <a:r>
                <a:rPr lang="en-US" sz="750">
                  <a:ea typeface="+mn-lt"/>
                  <a:cs typeface="+mn-lt"/>
                </a:rPr>
                <a:t>"shadow Min"</a:t>
              </a:r>
            </a:p>
            <a:p>
              <a:pPr algn="r"/>
              <a:endParaRPr lang="en-US" sz="1000">
                <a:ea typeface="+mn-lt"/>
                <a:cs typeface="+mn-lt"/>
              </a:endParaRPr>
            </a:p>
            <a:p>
              <a:pPr algn="r"/>
              <a:endParaRPr lang="en-US" sz="1000">
                <a:cs typeface="Arial"/>
              </a:endParaRPr>
            </a:p>
            <a:p>
              <a:pPr algn="r"/>
              <a:endParaRPr lang="en-US">
                <a:cs typeface="Arial"/>
              </a:endParaRPr>
            </a:p>
          </p:txBody>
        </p:sp>
      </p:grpSp>
      <p:sp>
        <p:nvSpPr>
          <p:cNvPr id="5" name="TextBox 4">
            <a:extLst>
              <a:ext uri="{FF2B5EF4-FFF2-40B4-BE49-F238E27FC236}">
                <a16:creationId xmlns:a16="http://schemas.microsoft.com/office/drawing/2014/main" id="{26CEF6F6-02F6-1F36-91C2-B2E54C98D498}"/>
              </a:ext>
            </a:extLst>
          </p:cNvPr>
          <p:cNvSpPr txBox="1"/>
          <p:nvPr/>
        </p:nvSpPr>
        <p:spPr>
          <a:xfrm>
            <a:off x="778590" y="825069"/>
            <a:ext cx="78430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Variable importance analysis using the Boruta algorithm and 100 random forest iterations with all variables, including 2 lags for each.</a:t>
            </a:r>
            <a:endParaRPr lang="en-US" sz="1200">
              <a:cs typeface="Arial"/>
            </a:endParaRPr>
          </a:p>
        </p:txBody>
      </p:sp>
    </p:spTree>
    <p:extLst>
      <p:ext uri="{BB962C8B-B14F-4D97-AF65-F5344CB8AC3E}">
        <p14:creationId xmlns:p14="http://schemas.microsoft.com/office/powerpoint/2010/main" val="3361420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6060C9F-A788-4BBB-8E8F-1DB33C29C6F0}"/>
              </a:ext>
            </a:extLst>
          </p:cNvPr>
          <p:cNvSpPr/>
          <p:nvPr/>
        </p:nvSpPr>
        <p:spPr>
          <a:xfrm>
            <a:off x="8803179" y="4947293"/>
            <a:ext cx="340821" cy="219291"/>
          </a:xfrm>
          <a:prstGeom prst="rect">
            <a:avLst/>
          </a:prstGeom>
        </p:spPr>
        <p:txBody>
          <a:bodyPr wrap="square">
            <a:spAutoFit/>
          </a:bodyPr>
          <a:lstStyle/>
          <a:p>
            <a:pPr algn="r"/>
            <a:fld id="{3DA4E4EE-5DAE-4594-AAAA-E836A644BB93}" type="slidenum">
              <a:rPr lang="en-US" sz="825">
                <a:latin typeface="Arial" panose="020B0604020202020204" pitchFamily="34" charset="0"/>
                <a:cs typeface="Arial" panose="020B0604020202020204" pitchFamily="34" charset="0"/>
              </a:rPr>
              <a:pPr algn="r"/>
              <a:t>4</a:t>
            </a:fld>
            <a:endParaRPr lang="en-US" sz="825"/>
          </a:p>
        </p:txBody>
      </p:sp>
      <p:pic>
        <p:nvPicPr>
          <p:cNvPr id="4098" name="Picture 2" descr="Preparing for Winter in Maine: Tips for all Senior Citizens - Plant  Memorial Home">
            <a:extLst>
              <a:ext uri="{FF2B5EF4-FFF2-40B4-BE49-F238E27FC236}">
                <a16:creationId xmlns:a16="http://schemas.microsoft.com/office/drawing/2014/main" id="{4F3E3C6D-47A9-4C0D-903E-BBEE0B9A0D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979" b="3117"/>
          <a:stretch/>
        </p:blipFill>
        <p:spPr bwMode="auto">
          <a:xfrm>
            <a:off x="-7585" y="-1"/>
            <a:ext cx="9151586" cy="32625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2E5D7-31AF-4FDC-AC82-83E9A74D3A8B}"/>
              </a:ext>
            </a:extLst>
          </p:cNvPr>
          <p:cNvSpPr/>
          <p:nvPr/>
        </p:nvSpPr>
        <p:spPr>
          <a:xfrm>
            <a:off x="0" y="1"/>
            <a:ext cx="9144000" cy="326252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a:endParaRPr>
          </a:p>
        </p:txBody>
      </p:sp>
      <p:grpSp>
        <p:nvGrpSpPr>
          <p:cNvPr id="2" name="Group 1">
            <a:extLst>
              <a:ext uri="{FF2B5EF4-FFF2-40B4-BE49-F238E27FC236}">
                <a16:creationId xmlns:a16="http://schemas.microsoft.com/office/drawing/2014/main" id="{5127A61C-3111-E9FB-802C-48EEB5499913}"/>
              </a:ext>
            </a:extLst>
          </p:cNvPr>
          <p:cNvGrpSpPr/>
          <p:nvPr/>
        </p:nvGrpSpPr>
        <p:grpSpPr>
          <a:xfrm>
            <a:off x="0" y="3262528"/>
            <a:ext cx="9144000" cy="1880972"/>
            <a:chOff x="0" y="3262528"/>
            <a:chExt cx="9144000" cy="1880972"/>
          </a:xfrm>
        </p:grpSpPr>
        <p:sp>
          <p:nvSpPr>
            <p:cNvPr id="3" name="Rectangle 2">
              <a:extLst>
                <a:ext uri="{FF2B5EF4-FFF2-40B4-BE49-F238E27FC236}">
                  <a16:creationId xmlns:a16="http://schemas.microsoft.com/office/drawing/2014/main" id="{559B6428-2DCA-48E8-846C-4FA8311F1E18}"/>
                </a:ext>
              </a:extLst>
            </p:cNvPr>
            <p:cNvSpPr/>
            <p:nvPr/>
          </p:nvSpPr>
          <p:spPr>
            <a:xfrm>
              <a:off x="0" y="3262528"/>
              <a:ext cx="9144000" cy="18809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a:solidFill>
                  <a:schemeClr val="bg1"/>
                </a:solidFill>
              </a:endParaRPr>
            </a:p>
          </p:txBody>
        </p:sp>
        <p:sp>
          <p:nvSpPr>
            <p:cNvPr id="5" name="TextBox 4">
              <a:extLst>
                <a:ext uri="{FF2B5EF4-FFF2-40B4-BE49-F238E27FC236}">
                  <a16:creationId xmlns:a16="http://schemas.microsoft.com/office/drawing/2014/main" id="{9ED51D35-0E1B-401E-8E7E-81B1EF2C2ED9}"/>
                </a:ext>
              </a:extLst>
            </p:cNvPr>
            <p:cNvSpPr txBox="1"/>
            <p:nvPr/>
          </p:nvSpPr>
          <p:spPr>
            <a:xfrm>
              <a:off x="375291" y="3910626"/>
              <a:ext cx="8197174" cy="584775"/>
            </a:xfrm>
            <a:prstGeom prst="rect">
              <a:avLst/>
            </a:prstGeom>
            <a:noFill/>
          </p:spPr>
          <p:txBody>
            <a:bodyPr wrap="square" lIns="91440" tIns="45720" rIns="91440" bIns="45720" rtlCol="0" anchor="t">
              <a:spAutoFit/>
            </a:bodyPr>
            <a:lstStyle/>
            <a:p>
              <a:r>
                <a:rPr lang="en-US" sz="3200" b="1">
                  <a:solidFill>
                    <a:schemeClr val="bg1"/>
                  </a:solidFill>
                </a:rPr>
                <a:t>Historical Comparisons</a:t>
              </a:r>
              <a:endParaRPr lang="en-US">
                <a:solidFill>
                  <a:schemeClr val="bg1"/>
                </a:solidFill>
              </a:endParaRPr>
            </a:p>
          </p:txBody>
        </p:sp>
      </p:grpSp>
    </p:spTree>
    <p:extLst>
      <p:ext uri="{BB962C8B-B14F-4D97-AF65-F5344CB8AC3E}">
        <p14:creationId xmlns:p14="http://schemas.microsoft.com/office/powerpoint/2010/main" val="409550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p:txBody>
          <a:bodyPr/>
          <a:lstStyle/>
          <a:p>
            <a:r>
              <a:rPr lang="en-US" sz="1800">
                <a:latin typeface="Arial Black"/>
              </a:rPr>
              <a:t>How does residential energy consumption and pricing in Maine compare to the rest of New England?</a:t>
            </a:r>
            <a:endParaRPr lang="en-US" sz="1800"/>
          </a:p>
        </p:txBody>
      </p:sp>
      <p:sp>
        <p:nvSpPr>
          <p:cNvPr id="6" name="Content Placeholder 5">
            <a:extLst>
              <a:ext uri="{FF2B5EF4-FFF2-40B4-BE49-F238E27FC236}">
                <a16:creationId xmlns:a16="http://schemas.microsoft.com/office/drawing/2014/main" id="{BEFA3D23-7F36-792E-35BB-5F4369A7FEB9}"/>
              </a:ext>
            </a:extLst>
          </p:cNvPr>
          <p:cNvSpPr>
            <a:spLocks noGrp="1"/>
          </p:cNvSpPr>
          <p:nvPr>
            <p:ph idx="1"/>
          </p:nvPr>
        </p:nvSpPr>
        <p:spPr>
          <a:xfrm>
            <a:off x="6139441" y="1801648"/>
            <a:ext cx="2353950" cy="2392680"/>
          </a:xfrm>
        </p:spPr>
        <p:txBody>
          <a:bodyPr/>
          <a:lstStyle/>
          <a:p>
            <a:r>
              <a:rPr lang="en-US" sz="1200" b="0" i="0">
                <a:solidFill>
                  <a:schemeClr val="accent6"/>
                </a:solidFill>
                <a:effectLst/>
                <a:latin typeface="+mn-lt"/>
              </a:rPr>
              <a:t>Maine's total energy consumed in the residential sector</a:t>
            </a:r>
            <a:r>
              <a:rPr lang="en-US" sz="1200" b="0">
                <a:solidFill>
                  <a:schemeClr val="accent6"/>
                </a:solidFill>
                <a:latin typeface="+mn-lt"/>
              </a:rPr>
              <a:t> </a:t>
            </a:r>
            <a:r>
              <a:rPr lang="en-US" sz="1200" i="0">
                <a:solidFill>
                  <a:schemeClr val="accent6"/>
                </a:solidFill>
                <a:effectLst/>
                <a:latin typeface="+mn-lt"/>
              </a:rPr>
              <a:t>per capita </a:t>
            </a:r>
            <a:r>
              <a:rPr lang="en-US" sz="1200" b="0" i="0">
                <a:solidFill>
                  <a:schemeClr val="accent6"/>
                </a:solidFill>
                <a:effectLst/>
                <a:latin typeface="+mn-lt"/>
              </a:rPr>
              <a:t>began to outpace the rest of New England after 2015 and has led New England since</a:t>
            </a:r>
            <a:endParaRPr lang="en-US" sz="1200" b="0">
              <a:solidFill>
                <a:schemeClr val="accent6"/>
              </a:solidFill>
              <a:latin typeface="+mn-lt"/>
            </a:endParaRPr>
          </a:p>
          <a:p>
            <a:endParaRPr lang="en-US" sz="1200" b="0" i="0">
              <a:solidFill>
                <a:schemeClr val="accent6"/>
              </a:solidFill>
              <a:effectLst/>
              <a:latin typeface="+mn-lt"/>
            </a:endParaRPr>
          </a:p>
          <a:p>
            <a:r>
              <a:rPr lang="en-US" sz="1200" b="0" i="0">
                <a:solidFill>
                  <a:schemeClr val="accent6"/>
                </a:solidFill>
                <a:effectLst/>
                <a:latin typeface="+mn-lt"/>
              </a:rPr>
              <a:t>In the same timeframe, Maine’s total energy pricing was less than the rest of the New England</a:t>
            </a:r>
          </a:p>
          <a:p>
            <a:endParaRPr lang="en-US" sz="1200" b="0" i="0">
              <a:solidFill>
                <a:schemeClr val="accent6"/>
              </a:solidFill>
              <a:effectLst/>
              <a:latin typeface="+mn-lt"/>
            </a:endParaRPr>
          </a:p>
          <a:p>
            <a:endParaRPr lang="en-US" sz="1200" b="0">
              <a:solidFill>
                <a:schemeClr val="accent6"/>
              </a:solidFill>
              <a:latin typeface="+mn-lt"/>
            </a:endParaRPr>
          </a:p>
          <a:p>
            <a:endParaRPr lang="en-US">
              <a:solidFill>
                <a:schemeClr val="accent6"/>
              </a:solidFill>
            </a:endParaRPr>
          </a:p>
          <a:p>
            <a:endParaRPr lang="en-US">
              <a:solidFill>
                <a:schemeClr val="accent6"/>
              </a:solidFill>
            </a:endParaRPr>
          </a:p>
        </p:txBody>
      </p:sp>
      <p:sp>
        <p:nvSpPr>
          <p:cNvPr id="11" name="Content Placeholder 5">
            <a:extLst>
              <a:ext uri="{FF2B5EF4-FFF2-40B4-BE49-F238E27FC236}">
                <a16:creationId xmlns:a16="http://schemas.microsoft.com/office/drawing/2014/main" id="{5ADCD031-C4E0-ECAA-FE6B-0BF7A90906FA}"/>
              </a:ext>
            </a:extLst>
          </p:cNvPr>
          <p:cNvSpPr txBox="1">
            <a:spLocks/>
          </p:cNvSpPr>
          <p:nvPr/>
        </p:nvSpPr>
        <p:spPr>
          <a:xfrm>
            <a:off x="5614147" y="3446874"/>
            <a:ext cx="3089278" cy="783861"/>
          </a:xfrm>
          <a:prstGeom prst="rect">
            <a:avLst/>
          </a:prstGeom>
        </p:spPr>
        <p:txBody>
          <a:bodyPr vert="horz" lIns="91440" tIns="45720" rIns="91440" bIns="45720" rtlCol="0">
            <a:noAutofit/>
          </a:bodyPr>
          <a:lstStyle>
            <a:lvl1pPr marL="0" indent="0" algn="l" defTabSz="685800" rtl="0" eaLnBrk="1" latinLnBrk="0" hangingPunct="1">
              <a:lnSpc>
                <a:spcPct val="100000"/>
              </a:lnSpc>
              <a:spcBef>
                <a:spcPts val="0"/>
              </a:spcBef>
              <a:spcAft>
                <a:spcPts val="450"/>
              </a:spcAft>
              <a:buClr>
                <a:srgbClr val="5EA000"/>
              </a:buClr>
              <a:buFontTx/>
              <a:buNone/>
              <a:defRPr sz="1800" b="1" kern="1200">
                <a:solidFill>
                  <a:schemeClr val="accent1"/>
                </a:solidFill>
                <a:latin typeface="Arial" panose="020B0604020202020204" pitchFamily="34" charset="0"/>
                <a:ea typeface="+mn-ea"/>
                <a:cs typeface="Arial" panose="020B0604020202020204" pitchFamily="34" charset="0"/>
              </a:defRPr>
            </a:lvl1pPr>
            <a:lvl2pPr marL="128588" indent="-121444"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500" b="0" kern="1200">
                <a:solidFill>
                  <a:schemeClr val="tx1"/>
                </a:solidFill>
                <a:latin typeface="Arial" panose="020B0604020202020204" pitchFamily="34" charset="0"/>
                <a:ea typeface="+mn-ea"/>
                <a:cs typeface="Arial" panose="020B0604020202020204" pitchFamily="34" charset="0"/>
              </a:defRPr>
            </a:lvl2pPr>
            <a:lvl3pPr marL="258366" indent="-129779"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500" kern="1200">
                <a:solidFill>
                  <a:schemeClr val="tx1"/>
                </a:solidFill>
                <a:latin typeface="Arial" panose="020B0604020202020204" pitchFamily="34" charset="0"/>
                <a:ea typeface="+mn-ea"/>
                <a:cs typeface="Arial" panose="020B0604020202020204" pitchFamily="34" charset="0"/>
              </a:defRPr>
            </a:lvl3pPr>
            <a:lvl4pPr marL="433388"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4pPr>
            <a:lvl5pPr marL="601266" indent="-167879"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solidFill>
                <a:schemeClr val="accent6"/>
              </a:solidFill>
            </a:endParaRPr>
          </a:p>
        </p:txBody>
      </p:sp>
      <p:pic>
        <p:nvPicPr>
          <p:cNvPr id="14" name="Picture 13">
            <a:extLst>
              <a:ext uri="{FF2B5EF4-FFF2-40B4-BE49-F238E27FC236}">
                <a16:creationId xmlns:a16="http://schemas.microsoft.com/office/drawing/2014/main" id="{EC7EABDC-2FD1-33B1-33DD-BDA0B5797CCA}"/>
              </a:ext>
            </a:extLst>
          </p:cNvPr>
          <p:cNvPicPr>
            <a:picLocks noChangeAspect="1"/>
          </p:cNvPicPr>
          <p:nvPr/>
        </p:nvPicPr>
        <p:blipFill>
          <a:blip r:embed="rId3"/>
          <a:stretch>
            <a:fillRect/>
          </a:stretch>
        </p:blipFill>
        <p:spPr>
          <a:xfrm>
            <a:off x="932382" y="944628"/>
            <a:ext cx="4588679" cy="1938462"/>
          </a:xfrm>
          <a:prstGeom prst="rect">
            <a:avLst/>
          </a:prstGeom>
        </p:spPr>
      </p:pic>
      <p:pic>
        <p:nvPicPr>
          <p:cNvPr id="7" name="Picture 6">
            <a:extLst>
              <a:ext uri="{FF2B5EF4-FFF2-40B4-BE49-F238E27FC236}">
                <a16:creationId xmlns:a16="http://schemas.microsoft.com/office/drawing/2014/main" id="{98E82740-EDD5-AE59-5DF9-0718DDFD48A1}"/>
              </a:ext>
            </a:extLst>
          </p:cNvPr>
          <p:cNvPicPr>
            <a:picLocks noChangeAspect="1"/>
          </p:cNvPicPr>
          <p:nvPr/>
        </p:nvPicPr>
        <p:blipFill>
          <a:blip r:embed="rId4"/>
          <a:stretch>
            <a:fillRect/>
          </a:stretch>
        </p:blipFill>
        <p:spPr>
          <a:xfrm>
            <a:off x="936815" y="2883090"/>
            <a:ext cx="4662684" cy="1806209"/>
          </a:xfrm>
          <a:prstGeom prst="rect">
            <a:avLst/>
          </a:prstGeom>
        </p:spPr>
      </p:pic>
      <p:sp>
        <p:nvSpPr>
          <p:cNvPr id="18" name="Rectangle 17">
            <a:extLst>
              <a:ext uri="{FF2B5EF4-FFF2-40B4-BE49-F238E27FC236}">
                <a16:creationId xmlns:a16="http://schemas.microsoft.com/office/drawing/2014/main" id="{43858448-4D0B-C3FD-7181-4D8155FCDDE8}"/>
              </a:ext>
            </a:extLst>
          </p:cNvPr>
          <p:cNvSpPr/>
          <p:nvPr/>
        </p:nvSpPr>
        <p:spPr>
          <a:xfrm>
            <a:off x="3634929" y="1267360"/>
            <a:ext cx="1886132" cy="34612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534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p:txBody>
          <a:bodyPr/>
          <a:lstStyle/>
          <a:p>
            <a:r>
              <a:rPr lang="en-US" sz="1800">
                <a:latin typeface="Arial Black"/>
              </a:rPr>
              <a:t>IS Maine MORE RESPONSIVE TO HEATING FUEL PRICE CHANGES THAN THE REST OF NEW ENGLAND?</a:t>
            </a:r>
            <a:endParaRPr lang="en-US" sz="1800"/>
          </a:p>
        </p:txBody>
      </p:sp>
      <p:sp>
        <p:nvSpPr>
          <p:cNvPr id="11" name="Content Placeholder 5">
            <a:extLst>
              <a:ext uri="{FF2B5EF4-FFF2-40B4-BE49-F238E27FC236}">
                <a16:creationId xmlns:a16="http://schemas.microsoft.com/office/drawing/2014/main" id="{5ADCD031-C4E0-ECAA-FE6B-0BF7A90906FA}"/>
              </a:ext>
            </a:extLst>
          </p:cNvPr>
          <p:cNvSpPr txBox="1">
            <a:spLocks/>
          </p:cNvSpPr>
          <p:nvPr/>
        </p:nvSpPr>
        <p:spPr>
          <a:xfrm>
            <a:off x="4572000" y="1174321"/>
            <a:ext cx="4010402" cy="783861"/>
          </a:xfrm>
          <a:prstGeom prst="rect">
            <a:avLst/>
          </a:prstGeom>
        </p:spPr>
        <p:txBody>
          <a:bodyPr vert="horz" lIns="91440" tIns="45720" rIns="91440" bIns="45720" rtlCol="0">
            <a:noAutofit/>
          </a:bodyPr>
          <a:lstStyle>
            <a:lvl1pPr marL="0" indent="0" algn="l" defTabSz="685800" rtl="0" eaLnBrk="1" latinLnBrk="0" hangingPunct="1">
              <a:lnSpc>
                <a:spcPct val="100000"/>
              </a:lnSpc>
              <a:spcBef>
                <a:spcPts val="0"/>
              </a:spcBef>
              <a:spcAft>
                <a:spcPts val="450"/>
              </a:spcAft>
              <a:buClr>
                <a:srgbClr val="5EA000"/>
              </a:buClr>
              <a:buFontTx/>
              <a:buNone/>
              <a:defRPr sz="1800" b="1" kern="1200">
                <a:solidFill>
                  <a:schemeClr val="accent1"/>
                </a:solidFill>
                <a:latin typeface="Arial" panose="020B0604020202020204" pitchFamily="34" charset="0"/>
                <a:ea typeface="+mn-ea"/>
                <a:cs typeface="Arial" panose="020B0604020202020204" pitchFamily="34" charset="0"/>
              </a:defRPr>
            </a:lvl1pPr>
            <a:lvl2pPr marL="128588" indent="-121444"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500" b="0" kern="1200">
                <a:solidFill>
                  <a:schemeClr val="tx1"/>
                </a:solidFill>
                <a:latin typeface="Arial" panose="020B0604020202020204" pitchFamily="34" charset="0"/>
                <a:ea typeface="+mn-ea"/>
                <a:cs typeface="Arial" panose="020B0604020202020204" pitchFamily="34" charset="0"/>
              </a:defRPr>
            </a:lvl2pPr>
            <a:lvl3pPr marL="258366" indent="-129779"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500" kern="1200">
                <a:solidFill>
                  <a:schemeClr val="tx1"/>
                </a:solidFill>
                <a:latin typeface="Arial" panose="020B0604020202020204" pitchFamily="34" charset="0"/>
                <a:ea typeface="+mn-ea"/>
                <a:cs typeface="Arial" panose="020B0604020202020204" pitchFamily="34" charset="0"/>
              </a:defRPr>
            </a:lvl3pPr>
            <a:lvl4pPr marL="433388"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4pPr>
            <a:lvl5pPr marL="601266" indent="-167879"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a:p>
            <a:endParaRPr lang="en-US"/>
          </a:p>
        </p:txBody>
      </p:sp>
      <p:sp>
        <p:nvSpPr>
          <p:cNvPr id="16" name="Content Placeholder 5">
            <a:extLst>
              <a:ext uri="{FF2B5EF4-FFF2-40B4-BE49-F238E27FC236}">
                <a16:creationId xmlns:a16="http://schemas.microsoft.com/office/drawing/2014/main" id="{0CBF1AF4-0D8C-E2A8-CDDF-9F472B57BA91}"/>
              </a:ext>
            </a:extLst>
          </p:cNvPr>
          <p:cNvSpPr txBox="1">
            <a:spLocks/>
          </p:cNvSpPr>
          <p:nvPr/>
        </p:nvSpPr>
        <p:spPr>
          <a:xfrm>
            <a:off x="6105613" y="1012542"/>
            <a:ext cx="2597104" cy="3513737"/>
          </a:xfrm>
          <a:prstGeom prst="rect">
            <a:avLst/>
          </a:prstGeom>
        </p:spPr>
        <p:txBody>
          <a:bodyPr vert="horz" lIns="91440" tIns="45720" rIns="91440" bIns="45720" rtlCol="0" anchor="t">
            <a:noAutofit/>
          </a:bodyPr>
          <a:lstStyle>
            <a:lvl1pPr marL="0" indent="0" algn="l" defTabSz="685800" rtl="0" eaLnBrk="1" latinLnBrk="0" hangingPunct="1">
              <a:lnSpc>
                <a:spcPct val="100000"/>
              </a:lnSpc>
              <a:spcBef>
                <a:spcPts val="0"/>
              </a:spcBef>
              <a:spcAft>
                <a:spcPts val="450"/>
              </a:spcAft>
              <a:buClr>
                <a:srgbClr val="5EA000"/>
              </a:buClr>
              <a:buFontTx/>
              <a:buNone/>
              <a:defRPr sz="1800" b="1" kern="1200">
                <a:solidFill>
                  <a:schemeClr val="accent1"/>
                </a:solidFill>
                <a:latin typeface="Arial" panose="020B0604020202020204" pitchFamily="34" charset="0"/>
                <a:ea typeface="+mn-ea"/>
                <a:cs typeface="Arial" panose="020B0604020202020204" pitchFamily="34" charset="0"/>
              </a:defRPr>
            </a:lvl1pPr>
            <a:lvl2pPr marL="128588" indent="-121444"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500" b="0" kern="1200">
                <a:solidFill>
                  <a:schemeClr val="tx1"/>
                </a:solidFill>
                <a:latin typeface="Arial" panose="020B0604020202020204" pitchFamily="34" charset="0"/>
                <a:ea typeface="+mn-ea"/>
                <a:cs typeface="Arial" panose="020B0604020202020204" pitchFamily="34" charset="0"/>
              </a:defRPr>
            </a:lvl2pPr>
            <a:lvl3pPr marL="258366" indent="-129779"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500" kern="1200">
                <a:solidFill>
                  <a:schemeClr val="tx1"/>
                </a:solidFill>
                <a:latin typeface="Arial" panose="020B0604020202020204" pitchFamily="34" charset="0"/>
                <a:ea typeface="+mn-ea"/>
                <a:cs typeface="Arial" panose="020B0604020202020204" pitchFamily="34" charset="0"/>
              </a:defRPr>
            </a:lvl3pPr>
            <a:lvl4pPr marL="433388"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4pPr>
            <a:lvl5pPr marL="601266" indent="-167879"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r>
              <a:rPr lang="en-US" sz="1200" b="0" i="0" u="none" strike="noStrike">
                <a:solidFill>
                  <a:schemeClr val="accent6"/>
                </a:solidFill>
                <a:effectLst/>
                <a:latin typeface="+mn-lt"/>
                <a:cs typeface="Arial"/>
              </a:rPr>
              <a:t>From 2010 to 2014, Maine’s average annual oil consumption was ~26K Billion BTU, this increased to an annual average of ~31K Billion BTU from 2015 to 2019. </a:t>
            </a:r>
            <a:r>
              <a:rPr lang="en-US" sz="1200" i="0" u="none" strike="noStrike">
                <a:solidFill>
                  <a:schemeClr val="accent6"/>
                </a:solidFill>
                <a:effectLst/>
                <a:latin typeface="+mn-lt"/>
                <a:cs typeface="Arial"/>
              </a:rPr>
              <a:t>A 19% increase</a:t>
            </a:r>
            <a:r>
              <a:rPr lang="en-US" sz="1200" b="0" i="0" u="none" strike="noStrike">
                <a:solidFill>
                  <a:schemeClr val="accent6"/>
                </a:solidFill>
                <a:effectLst/>
                <a:latin typeface="+mn-lt"/>
                <a:cs typeface="Arial"/>
              </a:rPr>
              <a:t>. </a:t>
            </a:r>
            <a:r>
              <a:rPr lang="en-US" sz="1200" b="0" i="0">
                <a:solidFill>
                  <a:schemeClr val="accent6"/>
                </a:solidFill>
                <a:effectLst/>
                <a:latin typeface="+mn-lt"/>
                <a:cs typeface="Arial"/>
              </a:rPr>
              <a:t>​For reference, </a:t>
            </a:r>
            <a:r>
              <a:rPr lang="en-US" sz="1200" b="0">
                <a:solidFill>
                  <a:schemeClr val="accent6"/>
                </a:solidFill>
                <a:latin typeface="+mn-lt"/>
                <a:cs typeface="Arial"/>
              </a:rPr>
              <a:t>RI's </a:t>
            </a:r>
            <a:r>
              <a:rPr lang="en-US" sz="1200" b="0" i="0">
                <a:solidFill>
                  <a:schemeClr val="accent6"/>
                </a:solidFill>
                <a:effectLst/>
                <a:latin typeface="+mn-lt"/>
                <a:cs typeface="Arial"/>
              </a:rPr>
              <a:t>annual average consumption dropped 19% in the same timeframe</a:t>
            </a:r>
            <a:r>
              <a:rPr lang="en-US" sz="1200" b="0">
                <a:solidFill>
                  <a:schemeClr val="accent6"/>
                </a:solidFill>
                <a:latin typeface="+mn-lt"/>
                <a:cs typeface="Arial"/>
              </a:rPr>
              <a:t> and the rest of NE combined dropped 5%.</a:t>
            </a:r>
          </a:p>
          <a:p>
            <a:pPr fontAlgn="base"/>
            <a:endParaRPr lang="en-US" sz="1200" b="0" i="0">
              <a:solidFill>
                <a:schemeClr val="accent6"/>
              </a:solidFill>
              <a:effectLst/>
              <a:latin typeface="+mn-lt"/>
              <a:cs typeface="Arial"/>
            </a:endParaRPr>
          </a:p>
          <a:p>
            <a:pPr fontAlgn="base"/>
            <a:r>
              <a:rPr lang="en-US" sz="1200" b="0" i="0" u="none" strike="noStrike">
                <a:solidFill>
                  <a:schemeClr val="accent6"/>
                </a:solidFill>
                <a:effectLst/>
                <a:latin typeface="Arial"/>
                <a:cs typeface="Arial"/>
              </a:rPr>
              <a:t>Maine's distillate fuel oil consumed by the residential sector jumped </a:t>
            </a:r>
            <a:r>
              <a:rPr lang="en-US" sz="1200" i="0" u="none" strike="noStrike">
                <a:solidFill>
                  <a:schemeClr val="accent6"/>
                </a:solidFill>
                <a:effectLst/>
                <a:latin typeface="Arial"/>
                <a:cs typeface="Arial"/>
              </a:rPr>
              <a:t>24% YoY from 2014 to 2015 </a:t>
            </a:r>
            <a:r>
              <a:rPr lang="en-US" sz="1200" b="0" i="0" u="none" strike="noStrike">
                <a:solidFill>
                  <a:schemeClr val="accent6"/>
                </a:solidFill>
                <a:effectLst/>
                <a:latin typeface="Arial"/>
                <a:cs typeface="Arial"/>
              </a:rPr>
              <a:t>likely due to falling oil prices and consumers buying in bulk in mid-2014</a:t>
            </a:r>
            <a:r>
              <a:rPr lang="en-US" sz="1200" b="0" i="0">
                <a:solidFill>
                  <a:schemeClr val="accent6"/>
                </a:solidFill>
                <a:effectLst/>
                <a:latin typeface="Arial"/>
                <a:cs typeface="Arial"/>
              </a:rPr>
              <a:t>​</a:t>
            </a:r>
            <a:r>
              <a:rPr lang="en-US" sz="1200" b="0">
                <a:solidFill>
                  <a:schemeClr val="accent6"/>
                </a:solidFill>
                <a:latin typeface="Arial"/>
                <a:cs typeface="Arial"/>
              </a:rPr>
              <a:t>. The rest of New England increased by 5%</a:t>
            </a:r>
          </a:p>
          <a:p>
            <a:pPr fontAlgn="base"/>
            <a:endParaRPr lang="en-US" sz="1200" b="0" i="0">
              <a:solidFill>
                <a:schemeClr val="accent6"/>
              </a:solidFill>
              <a:effectLst/>
              <a:latin typeface="+mn-lt"/>
            </a:endParaRPr>
          </a:p>
          <a:p>
            <a:pPr algn="l" rtl="0" fontAlgn="base"/>
            <a:r>
              <a:rPr lang="en-US" sz="1200" b="0" i="0">
                <a:solidFill>
                  <a:srgbClr val="000000"/>
                </a:solidFill>
                <a:effectLst/>
                <a:latin typeface="Arial"/>
                <a:cs typeface="Arial"/>
              </a:rPr>
              <a:t>​</a:t>
            </a:r>
          </a:p>
          <a:p>
            <a:endParaRPr lang="en-US"/>
          </a:p>
        </p:txBody>
      </p:sp>
      <p:pic>
        <p:nvPicPr>
          <p:cNvPr id="5" name="Picture 4">
            <a:extLst>
              <a:ext uri="{FF2B5EF4-FFF2-40B4-BE49-F238E27FC236}">
                <a16:creationId xmlns:a16="http://schemas.microsoft.com/office/drawing/2014/main" id="{7E6242E0-A80A-8C16-6B18-D6070A7A388E}"/>
              </a:ext>
            </a:extLst>
          </p:cNvPr>
          <p:cNvPicPr>
            <a:picLocks noChangeAspect="1"/>
          </p:cNvPicPr>
          <p:nvPr/>
        </p:nvPicPr>
        <p:blipFill>
          <a:blip r:embed="rId3"/>
          <a:stretch>
            <a:fillRect/>
          </a:stretch>
        </p:blipFill>
        <p:spPr>
          <a:xfrm>
            <a:off x="838654" y="2934255"/>
            <a:ext cx="4528473" cy="1969216"/>
          </a:xfrm>
          <a:prstGeom prst="rect">
            <a:avLst/>
          </a:prstGeom>
        </p:spPr>
      </p:pic>
      <p:pic>
        <p:nvPicPr>
          <p:cNvPr id="8" name="Picture 7">
            <a:extLst>
              <a:ext uri="{FF2B5EF4-FFF2-40B4-BE49-F238E27FC236}">
                <a16:creationId xmlns:a16="http://schemas.microsoft.com/office/drawing/2014/main" id="{7BC3B744-E5DD-C9A5-ACB9-1E8C60880FAD}"/>
              </a:ext>
            </a:extLst>
          </p:cNvPr>
          <p:cNvPicPr>
            <a:picLocks noChangeAspect="1"/>
          </p:cNvPicPr>
          <p:nvPr/>
        </p:nvPicPr>
        <p:blipFill>
          <a:blip r:embed="rId4"/>
          <a:stretch>
            <a:fillRect/>
          </a:stretch>
        </p:blipFill>
        <p:spPr>
          <a:xfrm>
            <a:off x="838654" y="823098"/>
            <a:ext cx="4368136" cy="2005881"/>
          </a:xfrm>
          <a:prstGeom prst="rect">
            <a:avLst/>
          </a:prstGeom>
        </p:spPr>
      </p:pic>
      <p:sp>
        <p:nvSpPr>
          <p:cNvPr id="7" name="Rectangle 6">
            <a:extLst>
              <a:ext uri="{FF2B5EF4-FFF2-40B4-BE49-F238E27FC236}">
                <a16:creationId xmlns:a16="http://schemas.microsoft.com/office/drawing/2014/main" id="{C814C23A-0A52-B408-C19F-8D89451902C2}"/>
              </a:ext>
            </a:extLst>
          </p:cNvPr>
          <p:cNvSpPr/>
          <p:nvPr/>
        </p:nvSpPr>
        <p:spPr>
          <a:xfrm>
            <a:off x="3339790" y="1150477"/>
            <a:ext cx="2027337" cy="36784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71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a:xfrm>
            <a:off x="371475" y="220675"/>
            <a:ext cx="8656146" cy="693725"/>
          </a:xfrm>
        </p:spPr>
        <p:txBody>
          <a:bodyPr/>
          <a:lstStyle/>
          <a:p>
            <a:r>
              <a:rPr lang="en-US" sz="1800">
                <a:latin typeface="Arial Black"/>
              </a:rPr>
              <a:t>Is electricity consumption in new England growing slower than ISO NE expectations?</a:t>
            </a:r>
            <a:endParaRPr lang="en-US" sz="1800"/>
          </a:p>
        </p:txBody>
      </p:sp>
      <p:sp>
        <p:nvSpPr>
          <p:cNvPr id="6" name="Content Placeholder 5">
            <a:extLst>
              <a:ext uri="{FF2B5EF4-FFF2-40B4-BE49-F238E27FC236}">
                <a16:creationId xmlns:a16="http://schemas.microsoft.com/office/drawing/2014/main" id="{5B0F9BEB-86B4-8C1C-A09F-F522AA3EB37E}"/>
              </a:ext>
            </a:extLst>
          </p:cNvPr>
          <p:cNvSpPr>
            <a:spLocks noGrp="1"/>
          </p:cNvSpPr>
          <p:nvPr>
            <p:ph idx="1"/>
          </p:nvPr>
        </p:nvSpPr>
        <p:spPr>
          <a:xfrm>
            <a:off x="6690360" y="1120140"/>
            <a:ext cx="2132224" cy="3489960"/>
          </a:xfrm>
        </p:spPr>
        <p:txBody>
          <a:bodyPr/>
          <a:lstStyle/>
          <a:p>
            <a:r>
              <a:rPr lang="en-US" sz="1200" b="0" i="0">
                <a:solidFill>
                  <a:schemeClr val="accent6"/>
                </a:solidFill>
                <a:effectLst/>
                <a:latin typeface="+mn-lt"/>
              </a:rPr>
              <a:t>Overall electricity use is expected to </a:t>
            </a:r>
            <a:r>
              <a:rPr lang="en-US" sz="1200" i="0">
                <a:solidFill>
                  <a:schemeClr val="accent6"/>
                </a:solidFill>
                <a:effectLst/>
                <a:latin typeface="+mn-lt"/>
              </a:rPr>
              <a:t>increase, by 1.1% annually,</a:t>
            </a:r>
            <a:r>
              <a:rPr lang="en-US" sz="1200" b="0" i="0">
                <a:solidFill>
                  <a:schemeClr val="accent6"/>
                </a:solidFill>
                <a:effectLst/>
                <a:latin typeface="+mn-lt"/>
              </a:rPr>
              <a:t> from 121,692 GWh this year to 133,960 GWh in 2030 (ISO-NE).</a:t>
            </a:r>
          </a:p>
          <a:p>
            <a:endParaRPr lang="en-US" sz="1200" b="0" i="0">
              <a:solidFill>
                <a:schemeClr val="accent6"/>
              </a:solidFill>
              <a:effectLst/>
              <a:latin typeface="+mn-lt"/>
            </a:endParaRPr>
          </a:p>
          <a:p>
            <a:r>
              <a:rPr lang="en-US" sz="1200" b="0" i="0">
                <a:solidFill>
                  <a:schemeClr val="accent6"/>
                </a:solidFill>
                <a:effectLst/>
                <a:latin typeface="+mn-lt"/>
              </a:rPr>
              <a:t>From 2009 to 2019, the average compound growth was </a:t>
            </a:r>
            <a:r>
              <a:rPr lang="en-US" sz="1200" i="0">
                <a:solidFill>
                  <a:schemeClr val="accent6"/>
                </a:solidFill>
                <a:effectLst/>
                <a:latin typeface="+mn-lt"/>
              </a:rPr>
              <a:t>.63% </a:t>
            </a:r>
          </a:p>
          <a:p>
            <a:endParaRPr lang="en-US" sz="1200">
              <a:solidFill>
                <a:schemeClr val="accent6"/>
              </a:solidFill>
              <a:latin typeface="+mn-lt"/>
            </a:endParaRPr>
          </a:p>
          <a:p>
            <a:r>
              <a:rPr lang="en-US" sz="1200" b="0" i="0">
                <a:solidFill>
                  <a:schemeClr val="accent6"/>
                </a:solidFill>
                <a:effectLst/>
                <a:latin typeface="+mn-lt"/>
              </a:rPr>
              <a:t>Based on SEDs data, Maine is leading New England in electricity consumption in the residential sector with a .8% compound growth rate from 2009 to 2019. </a:t>
            </a:r>
            <a:endParaRPr lang="en-US"/>
          </a:p>
          <a:p>
            <a:endParaRPr lang="en-US"/>
          </a:p>
        </p:txBody>
      </p:sp>
      <p:pic>
        <p:nvPicPr>
          <p:cNvPr id="8" name="Picture 7">
            <a:extLst>
              <a:ext uri="{FF2B5EF4-FFF2-40B4-BE49-F238E27FC236}">
                <a16:creationId xmlns:a16="http://schemas.microsoft.com/office/drawing/2014/main" id="{ACFA9C11-5D10-7C5E-588C-0430AB8433FC}"/>
              </a:ext>
            </a:extLst>
          </p:cNvPr>
          <p:cNvPicPr>
            <a:picLocks noChangeAspect="1"/>
          </p:cNvPicPr>
          <p:nvPr/>
        </p:nvPicPr>
        <p:blipFill>
          <a:blip r:embed="rId3"/>
          <a:stretch>
            <a:fillRect/>
          </a:stretch>
        </p:blipFill>
        <p:spPr>
          <a:xfrm>
            <a:off x="513877" y="1324001"/>
            <a:ext cx="5570710" cy="3090291"/>
          </a:xfrm>
          <a:prstGeom prst="rect">
            <a:avLst/>
          </a:prstGeom>
        </p:spPr>
      </p:pic>
    </p:spTree>
    <p:extLst>
      <p:ext uri="{BB962C8B-B14F-4D97-AF65-F5344CB8AC3E}">
        <p14:creationId xmlns:p14="http://schemas.microsoft.com/office/powerpoint/2010/main" val="383598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p:txBody>
          <a:bodyPr/>
          <a:lstStyle/>
          <a:p>
            <a:r>
              <a:rPr lang="en-US" sz="1800">
                <a:latin typeface="Arial Black"/>
              </a:rPr>
              <a:t>Maine will be a key player to meet ISO-NE’s growth expectations and NE state climate goals</a:t>
            </a:r>
            <a:endParaRPr lang="en-US" sz="1800"/>
          </a:p>
        </p:txBody>
      </p:sp>
      <p:pic>
        <p:nvPicPr>
          <p:cNvPr id="5" name="Picture 4">
            <a:extLst>
              <a:ext uri="{FF2B5EF4-FFF2-40B4-BE49-F238E27FC236}">
                <a16:creationId xmlns:a16="http://schemas.microsoft.com/office/drawing/2014/main" id="{474ADF8F-F728-2F21-8D5B-045CC9EB46F4}"/>
              </a:ext>
            </a:extLst>
          </p:cNvPr>
          <p:cNvPicPr>
            <a:picLocks noChangeAspect="1"/>
          </p:cNvPicPr>
          <p:nvPr/>
        </p:nvPicPr>
        <p:blipFill>
          <a:blip r:embed="rId3"/>
          <a:stretch>
            <a:fillRect/>
          </a:stretch>
        </p:blipFill>
        <p:spPr>
          <a:xfrm>
            <a:off x="524782" y="1513295"/>
            <a:ext cx="3823583" cy="2108554"/>
          </a:xfrm>
          <a:prstGeom prst="rect">
            <a:avLst/>
          </a:prstGeom>
        </p:spPr>
      </p:pic>
      <p:sp>
        <p:nvSpPr>
          <p:cNvPr id="6" name="Content Placeholder 5">
            <a:extLst>
              <a:ext uri="{FF2B5EF4-FFF2-40B4-BE49-F238E27FC236}">
                <a16:creationId xmlns:a16="http://schemas.microsoft.com/office/drawing/2014/main" id="{BA93215F-D85D-1C77-10E8-86DC72AF352B}"/>
              </a:ext>
            </a:extLst>
          </p:cNvPr>
          <p:cNvSpPr>
            <a:spLocks noGrp="1"/>
          </p:cNvSpPr>
          <p:nvPr>
            <p:ph idx="1"/>
          </p:nvPr>
        </p:nvSpPr>
        <p:spPr>
          <a:xfrm>
            <a:off x="371475" y="832441"/>
            <a:ext cx="4010402" cy="587243"/>
          </a:xfrm>
        </p:spPr>
        <p:txBody>
          <a:bodyPr/>
          <a:lstStyle/>
          <a:p>
            <a:r>
              <a:rPr lang="en-US" sz="1200" b="0" i="0" u="none" strike="noStrike">
                <a:solidFill>
                  <a:schemeClr val="accent6"/>
                </a:solidFill>
                <a:effectLst/>
                <a:latin typeface="Arial" panose="020B0604020202020204" pitchFamily="34" charset="0"/>
              </a:rPr>
              <a:t>On average, from 2009 to 2019, Maine’s cost per million BTU for electricity is </a:t>
            </a:r>
            <a:r>
              <a:rPr lang="en-US" sz="1200" i="0" u="none" strike="noStrike">
                <a:solidFill>
                  <a:schemeClr val="accent6"/>
                </a:solidFill>
                <a:effectLst/>
                <a:latin typeface="Arial" panose="020B0604020202020204" pitchFamily="34" charset="0"/>
              </a:rPr>
              <a:t>14% lower than the average </a:t>
            </a:r>
            <a:r>
              <a:rPr lang="en-US" sz="1200" b="0" i="0" u="none" strike="noStrike">
                <a:solidFill>
                  <a:schemeClr val="accent6"/>
                </a:solidFill>
                <a:effectLst/>
                <a:latin typeface="Arial" panose="020B0604020202020204" pitchFamily="34" charset="0"/>
              </a:rPr>
              <a:t>across the rest of New England</a:t>
            </a:r>
            <a:endParaRPr lang="en-US" sz="1200" b="0">
              <a:solidFill>
                <a:schemeClr val="accent6"/>
              </a:solidFill>
            </a:endParaRPr>
          </a:p>
          <a:p>
            <a:endParaRPr lang="en-US"/>
          </a:p>
        </p:txBody>
      </p:sp>
      <p:sp>
        <p:nvSpPr>
          <p:cNvPr id="9" name="TextBox 8">
            <a:extLst>
              <a:ext uri="{FF2B5EF4-FFF2-40B4-BE49-F238E27FC236}">
                <a16:creationId xmlns:a16="http://schemas.microsoft.com/office/drawing/2014/main" id="{9FC11D85-911D-B650-5750-15E24841C1BC}"/>
              </a:ext>
            </a:extLst>
          </p:cNvPr>
          <p:cNvSpPr txBox="1"/>
          <p:nvPr/>
        </p:nvSpPr>
        <p:spPr>
          <a:xfrm>
            <a:off x="4780739" y="3678292"/>
            <a:ext cx="3850734" cy="307777"/>
          </a:xfrm>
          <a:prstGeom prst="rect">
            <a:avLst/>
          </a:prstGeom>
          <a:noFill/>
        </p:spPr>
        <p:txBody>
          <a:bodyPr wrap="none" rtlCol="0">
            <a:spAutoFit/>
          </a:bodyPr>
          <a:lstStyle/>
          <a:p>
            <a:r>
              <a:rPr lang="en-US" sz="700" i="1">
                <a:solidFill>
                  <a:schemeClr val="tx1">
                    <a:lumMod val="50000"/>
                    <a:lumOff val="50000"/>
                  </a:schemeClr>
                </a:solidFill>
              </a:rPr>
              <a:t>Forecast source: </a:t>
            </a:r>
          </a:p>
          <a:p>
            <a:r>
              <a:rPr lang="en-US" sz="700" i="1">
                <a:solidFill>
                  <a:schemeClr val="tx1">
                    <a:lumMod val="50000"/>
                    <a:lumOff val="50000"/>
                  </a:schemeClr>
                </a:solidFill>
              </a:rPr>
              <a:t>https://www.iso-ne.com/static-assets/documents/2022/04/final_2022_heat_elec_forecast.pdf</a:t>
            </a:r>
          </a:p>
        </p:txBody>
      </p:sp>
      <p:sp>
        <p:nvSpPr>
          <p:cNvPr id="10" name="Content Placeholder 5">
            <a:extLst>
              <a:ext uri="{FF2B5EF4-FFF2-40B4-BE49-F238E27FC236}">
                <a16:creationId xmlns:a16="http://schemas.microsoft.com/office/drawing/2014/main" id="{15ECE1F5-78B2-F963-EB21-27885D859055}"/>
              </a:ext>
            </a:extLst>
          </p:cNvPr>
          <p:cNvSpPr txBox="1">
            <a:spLocks/>
          </p:cNvSpPr>
          <p:nvPr/>
        </p:nvSpPr>
        <p:spPr>
          <a:xfrm>
            <a:off x="4608816" y="1264629"/>
            <a:ext cx="4010402" cy="587243"/>
          </a:xfrm>
          <a:prstGeom prst="rect">
            <a:avLst/>
          </a:prstGeom>
        </p:spPr>
        <p:txBody>
          <a:bodyPr vert="horz" lIns="91440" tIns="45720" rIns="91440" bIns="45720" rtlCol="0">
            <a:noAutofit/>
          </a:bodyPr>
          <a:lstStyle>
            <a:lvl1pPr marL="0" indent="0" algn="l" defTabSz="685800" rtl="0" eaLnBrk="1" latinLnBrk="0" hangingPunct="1">
              <a:lnSpc>
                <a:spcPct val="100000"/>
              </a:lnSpc>
              <a:spcBef>
                <a:spcPts val="0"/>
              </a:spcBef>
              <a:spcAft>
                <a:spcPts val="450"/>
              </a:spcAft>
              <a:buClr>
                <a:srgbClr val="5EA000"/>
              </a:buClr>
              <a:buFontTx/>
              <a:buNone/>
              <a:defRPr sz="1800" b="1" kern="1200">
                <a:solidFill>
                  <a:schemeClr val="accent1"/>
                </a:solidFill>
                <a:latin typeface="Arial" panose="020B0604020202020204" pitchFamily="34" charset="0"/>
                <a:ea typeface="+mn-ea"/>
                <a:cs typeface="Arial" panose="020B0604020202020204" pitchFamily="34" charset="0"/>
              </a:defRPr>
            </a:lvl1pPr>
            <a:lvl2pPr marL="128588" indent="-121444"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500" b="0" kern="1200">
                <a:solidFill>
                  <a:schemeClr val="tx1"/>
                </a:solidFill>
                <a:latin typeface="Arial" panose="020B0604020202020204" pitchFamily="34" charset="0"/>
                <a:ea typeface="+mn-ea"/>
                <a:cs typeface="Arial" panose="020B0604020202020204" pitchFamily="34" charset="0"/>
              </a:defRPr>
            </a:lvl2pPr>
            <a:lvl3pPr marL="258366" indent="-129779"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500" kern="1200">
                <a:solidFill>
                  <a:schemeClr val="tx1"/>
                </a:solidFill>
                <a:latin typeface="Arial" panose="020B0604020202020204" pitchFamily="34" charset="0"/>
                <a:ea typeface="+mn-ea"/>
                <a:cs typeface="Arial" panose="020B0604020202020204" pitchFamily="34" charset="0"/>
              </a:defRPr>
            </a:lvl3pPr>
            <a:lvl4pPr marL="433388"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4pPr>
            <a:lvl5pPr marL="601266" indent="-167879" algn="l" defTabSz="685800" rtl="0" eaLnBrk="1" latinLnBrk="0" hangingPunct="1">
              <a:lnSpc>
                <a:spcPct val="100000"/>
              </a:lnSpc>
              <a:spcBef>
                <a:spcPts val="0"/>
              </a:spcBef>
              <a:spcAft>
                <a:spcPts val="450"/>
              </a:spcAft>
              <a:buClr>
                <a:schemeClr val="accent1"/>
              </a:buClr>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12" name="TextBox 11">
            <a:extLst>
              <a:ext uri="{FF2B5EF4-FFF2-40B4-BE49-F238E27FC236}">
                <a16:creationId xmlns:a16="http://schemas.microsoft.com/office/drawing/2014/main" id="{791FF181-5FEB-3316-1F1C-2877338D2ECC}"/>
              </a:ext>
            </a:extLst>
          </p:cNvPr>
          <p:cNvSpPr txBox="1"/>
          <p:nvPr/>
        </p:nvSpPr>
        <p:spPr>
          <a:xfrm>
            <a:off x="699346" y="4220663"/>
            <a:ext cx="8073179" cy="646331"/>
          </a:xfrm>
          <a:prstGeom prst="rect">
            <a:avLst/>
          </a:prstGeom>
          <a:solidFill>
            <a:schemeClr val="accent4">
              <a:lumMod val="20000"/>
              <a:lumOff val="80000"/>
            </a:schemeClr>
          </a:solidFill>
          <a:ln>
            <a:noFill/>
          </a:ln>
        </p:spPr>
        <p:txBody>
          <a:bodyPr wrap="square" lIns="91440" tIns="45720" rIns="91440" bIns="45720" anchor="t">
            <a:spAutoFit/>
          </a:bodyPr>
          <a:lstStyle/>
          <a:p>
            <a:pPr algn="ctr"/>
            <a:r>
              <a:rPr lang="en-US" sz="1200"/>
              <a:t>Maine is a leader due to the .8% electricity per capita consumption growth rate, the </a:t>
            </a:r>
            <a:r>
              <a:rPr lang="en-US" sz="1200" b="1"/>
              <a:t>lowest price </a:t>
            </a:r>
            <a:r>
              <a:rPr lang="en-US" sz="1200"/>
              <a:t>of electricity, and its heat pump adoption “best-practice status” with .8% residential heat pump conversion rate </a:t>
            </a:r>
            <a:r>
              <a:rPr lang="en-US" sz="1200" i="1"/>
              <a:t>(Acadia Center). </a:t>
            </a:r>
            <a:r>
              <a:rPr lang="en-US" sz="1200"/>
              <a:t>This leadership position; however, may be due to limited access to non-oil heating options. </a:t>
            </a:r>
          </a:p>
        </p:txBody>
      </p:sp>
      <p:pic>
        <p:nvPicPr>
          <p:cNvPr id="11" name="Picture 10">
            <a:extLst>
              <a:ext uri="{FF2B5EF4-FFF2-40B4-BE49-F238E27FC236}">
                <a16:creationId xmlns:a16="http://schemas.microsoft.com/office/drawing/2014/main" id="{EE6395B4-42E3-C9F4-3D62-9C9020B46FF2}"/>
              </a:ext>
            </a:extLst>
          </p:cNvPr>
          <p:cNvPicPr>
            <a:picLocks noChangeAspect="1"/>
          </p:cNvPicPr>
          <p:nvPr/>
        </p:nvPicPr>
        <p:blipFill>
          <a:blip r:embed="rId4"/>
          <a:stretch>
            <a:fillRect/>
          </a:stretch>
        </p:blipFill>
        <p:spPr>
          <a:xfrm>
            <a:off x="4792997" y="1446021"/>
            <a:ext cx="3979528" cy="2236283"/>
          </a:xfrm>
          <a:prstGeom prst="rect">
            <a:avLst/>
          </a:prstGeom>
        </p:spPr>
      </p:pic>
      <p:sp>
        <p:nvSpPr>
          <p:cNvPr id="14" name="TextBox 13">
            <a:extLst>
              <a:ext uri="{FF2B5EF4-FFF2-40B4-BE49-F238E27FC236}">
                <a16:creationId xmlns:a16="http://schemas.microsoft.com/office/drawing/2014/main" id="{72171665-5E01-BB8C-80B7-8E3AC4E736A8}"/>
              </a:ext>
            </a:extLst>
          </p:cNvPr>
          <p:cNvSpPr txBox="1"/>
          <p:nvPr/>
        </p:nvSpPr>
        <p:spPr>
          <a:xfrm>
            <a:off x="4792996" y="834479"/>
            <a:ext cx="3826221" cy="461665"/>
          </a:xfrm>
          <a:prstGeom prst="rect">
            <a:avLst/>
          </a:prstGeom>
          <a:noFill/>
        </p:spPr>
        <p:txBody>
          <a:bodyPr wrap="square">
            <a:spAutoFit/>
          </a:bodyPr>
          <a:lstStyle/>
          <a:p>
            <a:r>
              <a:rPr lang="en-US" sz="1200">
                <a:solidFill>
                  <a:schemeClr val="accent6"/>
                </a:solidFill>
              </a:rPr>
              <a:t>Maine is forecasted </a:t>
            </a:r>
            <a:r>
              <a:rPr lang="en-US" sz="1200" b="1">
                <a:solidFill>
                  <a:schemeClr val="accent6"/>
                </a:solidFill>
              </a:rPr>
              <a:t>to install the most heat pumps in New England </a:t>
            </a:r>
            <a:r>
              <a:rPr lang="en-US" sz="1200">
                <a:solidFill>
                  <a:schemeClr val="accent6"/>
                </a:solidFill>
              </a:rPr>
              <a:t>per capita through 2030. </a:t>
            </a:r>
            <a:endParaRPr lang="en-US" sz="1200"/>
          </a:p>
        </p:txBody>
      </p:sp>
    </p:spTree>
    <p:extLst>
      <p:ext uri="{BB962C8B-B14F-4D97-AF65-F5344CB8AC3E}">
        <p14:creationId xmlns:p14="http://schemas.microsoft.com/office/powerpoint/2010/main" val="3116913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ECB67-1792-E1CC-E50E-32B24EF2DAF6}"/>
              </a:ext>
            </a:extLst>
          </p:cNvPr>
          <p:cNvSpPr>
            <a:spLocks noGrp="1"/>
          </p:cNvSpPr>
          <p:nvPr>
            <p:ph type="title"/>
          </p:nvPr>
        </p:nvSpPr>
        <p:spPr>
          <a:xfrm>
            <a:off x="371475" y="220675"/>
            <a:ext cx="8656146" cy="693725"/>
          </a:xfrm>
        </p:spPr>
        <p:txBody>
          <a:bodyPr/>
          <a:lstStyle/>
          <a:p>
            <a:r>
              <a:rPr lang="en-US" sz="1800"/>
              <a:t>With limited access to natural gas, </a:t>
            </a:r>
            <a:r>
              <a:rPr lang="en-US" sz="1800" err="1"/>
              <a:t>maine</a:t>
            </a:r>
            <a:r>
              <a:rPr lang="en-US" sz="1800"/>
              <a:t> homeowners are left with fewer options than other states</a:t>
            </a:r>
          </a:p>
        </p:txBody>
      </p:sp>
      <p:grpSp>
        <p:nvGrpSpPr>
          <p:cNvPr id="12" name="Group 11">
            <a:extLst>
              <a:ext uri="{FF2B5EF4-FFF2-40B4-BE49-F238E27FC236}">
                <a16:creationId xmlns:a16="http://schemas.microsoft.com/office/drawing/2014/main" id="{57D3581B-8E45-B18C-AF33-CA98674DCB12}"/>
              </a:ext>
            </a:extLst>
          </p:cNvPr>
          <p:cNvGrpSpPr/>
          <p:nvPr/>
        </p:nvGrpSpPr>
        <p:grpSpPr>
          <a:xfrm>
            <a:off x="414006" y="4454250"/>
            <a:ext cx="1288034" cy="493561"/>
            <a:chOff x="1867486" y="3776837"/>
            <a:chExt cx="1163781" cy="493561"/>
          </a:xfrm>
        </p:grpSpPr>
        <p:sp>
          <p:nvSpPr>
            <p:cNvPr id="13" name="Right Brace 12">
              <a:extLst>
                <a:ext uri="{FF2B5EF4-FFF2-40B4-BE49-F238E27FC236}">
                  <a16:creationId xmlns:a16="http://schemas.microsoft.com/office/drawing/2014/main" id="{B412C6C4-897B-8158-99DD-7915AD98576D}"/>
                </a:ext>
              </a:extLst>
            </p:cNvPr>
            <p:cNvSpPr/>
            <p:nvPr/>
          </p:nvSpPr>
          <p:spPr>
            <a:xfrm rot="5400000">
              <a:off x="2349756" y="3294567"/>
              <a:ext cx="199242" cy="11637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617C1EA9-203A-F42D-5814-E48BB13B290C}"/>
                </a:ext>
              </a:extLst>
            </p:cNvPr>
            <p:cNvSpPr txBox="1"/>
            <p:nvPr/>
          </p:nvSpPr>
          <p:spPr>
            <a:xfrm>
              <a:off x="2104006" y="3993399"/>
              <a:ext cx="680132" cy="276999"/>
            </a:xfrm>
            <a:prstGeom prst="rect">
              <a:avLst/>
            </a:prstGeom>
            <a:noFill/>
          </p:spPr>
          <p:txBody>
            <a:bodyPr wrap="square" rtlCol="0">
              <a:spAutoFit/>
            </a:bodyPr>
            <a:lstStyle/>
            <a:p>
              <a:pPr algn="ctr"/>
              <a:r>
                <a:rPr lang="en-US" sz="1200" b="1"/>
                <a:t>ME</a:t>
              </a:r>
            </a:p>
          </p:txBody>
        </p:sp>
      </p:grpSp>
      <p:sp>
        <p:nvSpPr>
          <p:cNvPr id="27" name="TextBox 26">
            <a:extLst>
              <a:ext uri="{FF2B5EF4-FFF2-40B4-BE49-F238E27FC236}">
                <a16:creationId xmlns:a16="http://schemas.microsoft.com/office/drawing/2014/main" id="{44F81E45-1EB5-A22C-63DD-231759370F97}"/>
              </a:ext>
            </a:extLst>
          </p:cNvPr>
          <p:cNvSpPr txBox="1"/>
          <p:nvPr/>
        </p:nvSpPr>
        <p:spPr>
          <a:xfrm>
            <a:off x="1984143" y="5461798"/>
            <a:ext cx="8126238" cy="276999"/>
          </a:xfrm>
          <a:prstGeom prst="rect">
            <a:avLst/>
          </a:prstGeom>
          <a:noFill/>
        </p:spPr>
        <p:txBody>
          <a:bodyPr wrap="square" rtlCol="0">
            <a:spAutoFit/>
          </a:bodyPr>
          <a:lstStyle/>
          <a:p>
            <a:r>
              <a:rPr lang="en-US" sz="600"/>
              <a:t>Tank Gas= Bottled, tank or LP Gas, Fuel oil=Fuel Oil, kerosene, etc., Other= coal or coke, wood, solar energy, other fuel, no fuel</a:t>
            </a:r>
          </a:p>
          <a:p>
            <a:r>
              <a:rPr lang="en-US" sz="600"/>
              <a:t>Data: </a:t>
            </a:r>
            <a:r>
              <a:rPr lang="en-US" sz="600">
                <a:hlinkClick r:id="rId3"/>
              </a:rPr>
              <a:t>US Census</a:t>
            </a:r>
            <a:r>
              <a:rPr lang="en-US" sz="600"/>
              <a:t> </a:t>
            </a:r>
          </a:p>
        </p:txBody>
      </p:sp>
      <p:graphicFrame>
        <p:nvGraphicFramePr>
          <p:cNvPr id="42" name="Chart 41">
            <a:extLst>
              <a:ext uri="{FF2B5EF4-FFF2-40B4-BE49-F238E27FC236}">
                <a16:creationId xmlns:a16="http://schemas.microsoft.com/office/drawing/2014/main" id="{9530FE4E-5805-2747-9AD3-A391ED50CFEC}"/>
              </a:ext>
            </a:extLst>
          </p:cNvPr>
          <p:cNvGraphicFramePr>
            <a:graphicFrameLocks/>
          </p:cNvGraphicFramePr>
          <p:nvPr>
            <p:extLst>
              <p:ext uri="{D42A27DB-BD31-4B8C-83A1-F6EECF244321}">
                <p14:modId xmlns:p14="http://schemas.microsoft.com/office/powerpoint/2010/main" val="3980760258"/>
              </p:ext>
            </p:extLst>
          </p:nvPr>
        </p:nvGraphicFramePr>
        <p:xfrm>
          <a:off x="290946" y="781392"/>
          <a:ext cx="8853054" cy="3870299"/>
        </p:xfrm>
        <a:graphic>
          <a:graphicData uri="http://schemas.openxmlformats.org/drawingml/2006/chart">
            <c:chart xmlns:c="http://schemas.openxmlformats.org/drawingml/2006/chart" xmlns:r="http://schemas.openxmlformats.org/officeDocument/2006/relationships" r:id="rId4"/>
          </a:graphicData>
        </a:graphic>
      </p:graphicFrame>
      <p:sp>
        <p:nvSpPr>
          <p:cNvPr id="29" name="Rectangle 28">
            <a:extLst>
              <a:ext uri="{FF2B5EF4-FFF2-40B4-BE49-F238E27FC236}">
                <a16:creationId xmlns:a16="http://schemas.microsoft.com/office/drawing/2014/main" id="{9050148F-8007-A127-0C93-4AC2970592E5}"/>
              </a:ext>
            </a:extLst>
          </p:cNvPr>
          <p:cNvSpPr/>
          <p:nvPr/>
        </p:nvSpPr>
        <p:spPr>
          <a:xfrm>
            <a:off x="363162" y="1113905"/>
            <a:ext cx="1399136" cy="380673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B16396A-6DB7-2459-1024-7A6D6FAF8B4B}"/>
              </a:ext>
            </a:extLst>
          </p:cNvPr>
          <p:cNvGrpSpPr/>
          <p:nvPr/>
        </p:nvGrpSpPr>
        <p:grpSpPr>
          <a:xfrm>
            <a:off x="1859393" y="4454250"/>
            <a:ext cx="1288034" cy="493561"/>
            <a:chOff x="1867486" y="3776837"/>
            <a:chExt cx="1163781" cy="493561"/>
          </a:xfrm>
        </p:grpSpPr>
        <p:sp>
          <p:nvSpPr>
            <p:cNvPr id="44" name="Right Brace 43">
              <a:extLst>
                <a:ext uri="{FF2B5EF4-FFF2-40B4-BE49-F238E27FC236}">
                  <a16:creationId xmlns:a16="http://schemas.microsoft.com/office/drawing/2014/main" id="{35909059-0190-E254-66FA-DF02E8DFED55}"/>
                </a:ext>
              </a:extLst>
            </p:cNvPr>
            <p:cNvSpPr/>
            <p:nvPr/>
          </p:nvSpPr>
          <p:spPr>
            <a:xfrm rot="5400000">
              <a:off x="2349756" y="3294567"/>
              <a:ext cx="199242" cy="11637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8996BD9F-B50C-BED4-B23E-3249E3FD93F2}"/>
                </a:ext>
              </a:extLst>
            </p:cNvPr>
            <p:cNvSpPr txBox="1"/>
            <p:nvPr/>
          </p:nvSpPr>
          <p:spPr>
            <a:xfrm>
              <a:off x="2104006" y="3993399"/>
              <a:ext cx="680132" cy="276999"/>
            </a:xfrm>
            <a:prstGeom prst="rect">
              <a:avLst/>
            </a:prstGeom>
            <a:noFill/>
          </p:spPr>
          <p:txBody>
            <a:bodyPr wrap="square" rtlCol="0">
              <a:spAutoFit/>
            </a:bodyPr>
            <a:lstStyle/>
            <a:p>
              <a:pPr algn="ctr"/>
              <a:r>
                <a:rPr lang="en-US" sz="1200" b="1"/>
                <a:t>CT</a:t>
              </a:r>
            </a:p>
          </p:txBody>
        </p:sp>
      </p:grpSp>
      <p:grpSp>
        <p:nvGrpSpPr>
          <p:cNvPr id="46" name="Group 45">
            <a:extLst>
              <a:ext uri="{FF2B5EF4-FFF2-40B4-BE49-F238E27FC236}">
                <a16:creationId xmlns:a16="http://schemas.microsoft.com/office/drawing/2014/main" id="{BA800434-3FF4-0682-C1E0-9219D9196982}"/>
              </a:ext>
            </a:extLst>
          </p:cNvPr>
          <p:cNvGrpSpPr/>
          <p:nvPr/>
        </p:nvGrpSpPr>
        <p:grpSpPr>
          <a:xfrm>
            <a:off x="3346346" y="4460485"/>
            <a:ext cx="1288034" cy="493561"/>
            <a:chOff x="1867486" y="3776837"/>
            <a:chExt cx="1163781" cy="493561"/>
          </a:xfrm>
        </p:grpSpPr>
        <p:sp>
          <p:nvSpPr>
            <p:cNvPr id="47" name="Right Brace 46">
              <a:extLst>
                <a:ext uri="{FF2B5EF4-FFF2-40B4-BE49-F238E27FC236}">
                  <a16:creationId xmlns:a16="http://schemas.microsoft.com/office/drawing/2014/main" id="{B909EC8B-4112-5EAA-E6FB-6EB45D171384}"/>
                </a:ext>
              </a:extLst>
            </p:cNvPr>
            <p:cNvSpPr/>
            <p:nvPr/>
          </p:nvSpPr>
          <p:spPr>
            <a:xfrm rot="5400000">
              <a:off x="2349756" y="3294567"/>
              <a:ext cx="199242" cy="11637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42B0219D-DD4F-E733-93A3-77B5F4CEFDBD}"/>
                </a:ext>
              </a:extLst>
            </p:cNvPr>
            <p:cNvSpPr txBox="1"/>
            <p:nvPr/>
          </p:nvSpPr>
          <p:spPr>
            <a:xfrm>
              <a:off x="2104006" y="3993399"/>
              <a:ext cx="680132" cy="276999"/>
            </a:xfrm>
            <a:prstGeom prst="rect">
              <a:avLst/>
            </a:prstGeom>
            <a:noFill/>
          </p:spPr>
          <p:txBody>
            <a:bodyPr wrap="square" rtlCol="0">
              <a:spAutoFit/>
            </a:bodyPr>
            <a:lstStyle/>
            <a:p>
              <a:pPr algn="ctr"/>
              <a:r>
                <a:rPr lang="en-US" sz="1200" b="1"/>
                <a:t>MA</a:t>
              </a:r>
            </a:p>
          </p:txBody>
        </p:sp>
      </p:grpSp>
      <p:grpSp>
        <p:nvGrpSpPr>
          <p:cNvPr id="49" name="Group 48">
            <a:extLst>
              <a:ext uri="{FF2B5EF4-FFF2-40B4-BE49-F238E27FC236}">
                <a16:creationId xmlns:a16="http://schemas.microsoft.com/office/drawing/2014/main" id="{66C016F5-9EC1-3EF6-CC06-43BF5097FB37}"/>
              </a:ext>
            </a:extLst>
          </p:cNvPr>
          <p:cNvGrpSpPr/>
          <p:nvPr/>
        </p:nvGrpSpPr>
        <p:grpSpPr>
          <a:xfrm>
            <a:off x="4833300" y="4454250"/>
            <a:ext cx="1288034" cy="493561"/>
            <a:chOff x="1867486" y="3776837"/>
            <a:chExt cx="1163781" cy="493561"/>
          </a:xfrm>
        </p:grpSpPr>
        <p:sp>
          <p:nvSpPr>
            <p:cNvPr id="50" name="Right Brace 49">
              <a:extLst>
                <a:ext uri="{FF2B5EF4-FFF2-40B4-BE49-F238E27FC236}">
                  <a16:creationId xmlns:a16="http://schemas.microsoft.com/office/drawing/2014/main" id="{74E44F90-C99A-433C-B498-5D84A4C0A7EC}"/>
                </a:ext>
              </a:extLst>
            </p:cNvPr>
            <p:cNvSpPr/>
            <p:nvPr/>
          </p:nvSpPr>
          <p:spPr>
            <a:xfrm rot="5400000">
              <a:off x="2349756" y="3294567"/>
              <a:ext cx="199242" cy="11637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F9427B24-E81F-E507-07D4-0085F531136B}"/>
                </a:ext>
              </a:extLst>
            </p:cNvPr>
            <p:cNvSpPr txBox="1"/>
            <p:nvPr/>
          </p:nvSpPr>
          <p:spPr>
            <a:xfrm>
              <a:off x="2104006" y="3993399"/>
              <a:ext cx="680132" cy="276999"/>
            </a:xfrm>
            <a:prstGeom prst="rect">
              <a:avLst/>
            </a:prstGeom>
            <a:noFill/>
          </p:spPr>
          <p:txBody>
            <a:bodyPr wrap="square" rtlCol="0">
              <a:spAutoFit/>
            </a:bodyPr>
            <a:lstStyle/>
            <a:p>
              <a:pPr algn="ctr"/>
              <a:r>
                <a:rPr lang="en-US" sz="1200" b="1"/>
                <a:t>NH</a:t>
              </a:r>
            </a:p>
          </p:txBody>
        </p:sp>
      </p:grpSp>
      <p:grpSp>
        <p:nvGrpSpPr>
          <p:cNvPr id="52" name="Group 51">
            <a:extLst>
              <a:ext uri="{FF2B5EF4-FFF2-40B4-BE49-F238E27FC236}">
                <a16:creationId xmlns:a16="http://schemas.microsoft.com/office/drawing/2014/main" id="{9DA99EA3-98F7-E441-D6AB-85157A9889F5}"/>
              </a:ext>
            </a:extLst>
          </p:cNvPr>
          <p:cNvGrpSpPr/>
          <p:nvPr/>
        </p:nvGrpSpPr>
        <p:grpSpPr>
          <a:xfrm>
            <a:off x="6270111" y="4454250"/>
            <a:ext cx="1288034" cy="493561"/>
            <a:chOff x="1867486" y="3776837"/>
            <a:chExt cx="1163781" cy="493561"/>
          </a:xfrm>
        </p:grpSpPr>
        <p:sp>
          <p:nvSpPr>
            <p:cNvPr id="53" name="Right Brace 52">
              <a:extLst>
                <a:ext uri="{FF2B5EF4-FFF2-40B4-BE49-F238E27FC236}">
                  <a16:creationId xmlns:a16="http://schemas.microsoft.com/office/drawing/2014/main" id="{35F29379-2190-8716-B018-F4D17E32CF34}"/>
                </a:ext>
              </a:extLst>
            </p:cNvPr>
            <p:cNvSpPr/>
            <p:nvPr/>
          </p:nvSpPr>
          <p:spPr>
            <a:xfrm rot="5400000">
              <a:off x="2349756" y="3294567"/>
              <a:ext cx="199242" cy="11637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9F89D71A-EB41-6267-5F1F-751C045A9966}"/>
                </a:ext>
              </a:extLst>
            </p:cNvPr>
            <p:cNvSpPr txBox="1"/>
            <p:nvPr/>
          </p:nvSpPr>
          <p:spPr>
            <a:xfrm>
              <a:off x="2104006" y="3993399"/>
              <a:ext cx="680132" cy="276999"/>
            </a:xfrm>
            <a:prstGeom prst="rect">
              <a:avLst/>
            </a:prstGeom>
            <a:noFill/>
          </p:spPr>
          <p:txBody>
            <a:bodyPr wrap="square" rtlCol="0">
              <a:spAutoFit/>
            </a:bodyPr>
            <a:lstStyle/>
            <a:p>
              <a:pPr algn="ctr"/>
              <a:r>
                <a:rPr lang="en-US" sz="1200" b="1"/>
                <a:t>RI</a:t>
              </a:r>
            </a:p>
          </p:txBody>
        </p:sp>
      </p:grpSp>
      <p:grpSp>
        <p:nvGrpSpPr>
          <p:cNvPr id="55" name="Group 54">
            <a:extLst>
              <a:ext uri="{FF2B5EF4-FFF2-40B4-BE49-F238E27FC236}">
                <a16:creationId xmlns:a16="http://schemas.microsoft.com/office/drawing/2014/main" id="{8E94CEAD-45CE-11C0-732F-3162F3B5E72A}"/>
              </a:ext>
            </a:extLst>
          </p:cNvPr>
          <p:cNvGrpSpPr/>
          <p:nvPr/>
        </p:nvGrpSpPr>
        <p:grpSpPr>
          <a:xfrm>
            <a:off x="7706923" y="4454250"/>
            <a:ext cx="1288034" cy="493561"/>
            <a:chOff x="1867486" y="3776837"/>
            <a:chExt cx="1163781" cy="493561"/>
          </a:xfrm>
        </p:grpSpPr>
        <p:sp>
          <p:nvSpPr>
            <p:cNvPr id="56" name="Right Brace 55">
              <a:extLst>
                <a:ext uri="{FF2B5EF4-FFF2-40B4-BE49-F238E27FC236}">
                  <a16:creationId xmlns:a16="http://schemas.microsoft.com/office/drawing/2014/main" id="{EF4D27BD-1747-1A6E-60AF-D9BF60CF1852}"/>
                </a:ext>
              </a:extLst>
            </p:cNvPr>
            <p:cNvSpPr/>
            <p:nvPr/>
          </p:nvSpPr>
          <p:spPr>
            <a:xfrm rot="5400000">
              <a:off x="2349756" y="3294567"/>
              <a:ext cx="199242" cy="11637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D922F49D-32DD-6C85-5183-FF042A2506E4}"/>
                </a:ext>
              </a:extLst>
            </p:cNvPr>
            <p:cNvSpPr txBox="1"/>
            <p:nvPr/>
          </p:nvSpPr>
          <p:spPr>
            <a:xfrm>
              <a:off x="2104006" y="3993399"/>
              <a:ext cx="680132" cy="276999"/>
            </a:xfrm>
            <a:prstGeom prst="rect">
              <a:avLst/>
            </a:prstGeom>
            <a:noFill/>
          </p:spPr>
          <p:txBody>
            <a:bodyPr wrap="square" rtlCol="0">
              <a:spAutoFit/>
            </a:bodyPr>
            <a:lstStyle/>
            <a:p>
              <a:pPr algn="ctr"/>
              <a:r>
                <a:rPr lang="en-US" sz="1200" b="1"/>
                <a:t>VT</a:t>
              </a:r>
            </a:p>
          </p:txBody>
        </p:sp>
      </p:grpSp>
      <p:sp>
        <p:nvSpPr>
          <p:cNvPr id="58" name="TextBox 57">
            <a:extLst>
              <a:ext uri="{FF2B5EF4-FFF2-40B4-BE49-F238E27FC236}">
                <a16:creationId xmlns:a16="http://schemas.microsoft.com/office/drawing/2014/main" id="{A5774690-C271-56D6-C8B3-8698391949D5}"/>
              </a:ext>
            </a:extLst>
          </p:cNvPr>
          <p:cNvSpPr txBox="1"/>
          <p:nvPr/>
        </p:nvSpPr>
        <p:spPr>
          <a:xfrm>
            <a:off x="290946" y="4965131"/>
            <a:ext cx="995449" cy="215444"/>
          </a:xfrm>
          <a:prstGeom prst="rect">
            <a:avLst/>
          </a:prstGeom>
          <a:noFill/>
        </p:spPr>
        <p:txBody>
          <a:bodyPr wrap="square">
            <a:spAutoFit/>
          </a:bodyPr>
          <a:lstStyle/>
          <a:p>
            <a:r>
              <a:rPr lang="en-US" sz="800"/>
              <a:t>Data: </a:t>
            </a:r>
            <a:r>
              <a:rPr lang="en-US" sz="800">
                <a:hlinkClick r:id="rId3"/>
              </a:rPr>
              <a:t>US Census</a:t>
            </a:r>
            <a:r>
              <a:rPr lang="en-US" sz="800"/>
              <a:t> </a:t>
            </a:r>
          </a:p>
        </p:txBody>
      </p:sp>
    </p:spTree>
    <p:extLst>
      <p:ext uri="{BB962C8B-B14F-4D97-AF65-F5344CB8AC3E}">
        <p14:creationId xmlns:p14="http://schemas.microsoft.com/office/powerpoint/2010/main" val="2374789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DL Official Template">
  <a:themeElements>
    <a:clrScheme name="Custom 1">
      <a:dk1>
        <a:srgbClr val="000000"/>
      </a:dk1>
      <a:lt1>
        <a:srgbClr val="FFFFFF"/>
      </a:lt1>
      <a:dk2>
        <a:srgbClr val="335B74"/>
      </a:dk2>
      <a:lt2>
        <a:srgbClr val="DFE3E5"/>
      </a:lt2>
      <a:accent1>
        <a:srgbClr val="1C6294"/>
      </a:accent1>
      <a:accent2>
        <a:srgbClr val="75B5E4"/>
      </a:accent2>
      <a:accent3>
        <a:srgbClr val="318B71"/>
      </a:accent3>
      <a:accent4>
        <a:srgbClr val="2E663E"/>
      </a:accent4>
      <a:accent5>
        <a:srgbClr val="70A1C0"/>
      </a:accent5>
      <a:accent6>
        <a:srgbClr val="124163"/>
      </a:accent6>
      <a:hlink>
        <a:srgbClr val="995C02"/>
      </a:hlink>
      <a:folHlink>
        <a:srgbClr val="3E8853"/>
      </a:folHlink>
    </a:clrScheme>
    <a:fontScheme name="PDL Font">
      <a:majorFont>
        <a:latin typeface="Arial Black"/>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DL Official Template" id="{C8423C6F-F9D7-46DD-8FAA-3D3CAF56E0B0}" vid="{9EC5F9ED-30A4-49FB-81F2-79D365F8EE0D}"/>
    </a:ext>
  </a:extLst>
</a:theme>
</file>

<file path=ppt/theme/theme2.xml><?xml version="1.0" encoding="utf-8"?>
<a:theme xmlns:a="http://schemas.openxmlformats.org/drawingml/2006/main" name="PDL Template">
  <a:themeElements>
    <a:clrScheme name="Peapod Digital Labs">
      <a:dk1>
        <a:sysClr val="windowText" lastClr="000000"/>
      </a:dk1>
      <a:lt1>
        <a:sysClr val="window" lastClr="FFFFFF"/>
      </a:lt1>
      <a:dk2>
        <a:srgbClr val="00644C"/>
      </a:dk2>
      <a:lt2>
        <a:srgbClr val="D0D3D4"/>
      </a:lt2>
      <a:accent1>
        <a:srgbClr val="00644C"/>
      </a:accent1>
      <a:accent2>
        <a:srgbClr val="004D67"/>
      </a:accent2>
      <a:accent3>
        <a:srgbClr val="53565A"/>
      </a:accent3>
      <a:accent4>
        <a:srgbClr val="5EA000"/>
      </a:accent4>
      <a:accent5>
        <a:srgbClr val="FFC600"/>
      </a:accent5>
      <a:accent6>
        <a:srgbClr val="00241E"/>
      </a:accent6>
      <a:hlink>
        <a:srgbClr val="004D67"/>
      </a:hlink>
      <a:folHlink>
        <a:srgbClr val="53565A"/>
      </a:folHlink>
    </a:clrScheme>
    <a:fontScheme name="PDL Font">
      <a:majorFont>
        <a:latin typeface="Arial Black"/>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DL Template" id="{C547BD58-82C2-4BF5-B096-D922421298FE}" vid="{1DDE6ABE-9A1D-45C7-9B2A-6955F8CBEB20}"/>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02ebce6-0c33-459d-851e-7173761e54b8">
      <UserInfo>
        <DisplayName>Limited Access System Group For List 5aba1599-9c9c-46c9-903a-e489dd7ccae5</DisplayName>
        <AccountId>18</AccountId>
        <AccountType/>
      </UserInfo>
      <UserInfo>
        <DisplayName>SharingLinks.619cd91d-d275-4a7a-ab33-8e228e28be56.Flexible.79b01380-f1b9-450a-b9f6-492d68a6844c</DisplayName>
        <AccountId>68</AccountId>
        <AccountType/>
      </UserInfo>
      <UserInfo>
        <DisplayName>SharingLinks.2e8c8c3b-602a-4c80-b268-eb050a825a62.OrganizationEdit.42435518-abf7-4d46-9b58-3e40448ea4de</DisplayName>
        <AccountId>17</AccountId>
        <AccountType/>
      </UserInfo>
      <UserInfo>
        <DisplayName>Abby Cook</DisplayName>
        <AccountId>13</AccountId>
        <AccountType/>
      </UserInfo>
      <UserInfo>
        <DisplayName>Theresa Funk</DisplayName>
        <AccountId>107</AccountId>
        <AccountType/>
      </UserInfo>
      <UserInfo>
        <DisplayName>Kara Tolentino</DisplayName>
        <AccountId>339</AccountId>
        <AccountType/>
      </UserInfo>
      <UserInfo>
        <DisplayName>Amanda Zehr</DisplayName>
        <AccountId>179</AccountId>
        <AccountType/>
      </UserInfo>
      <UserInfo>
        <DisplayName>Haley Johnson</DisplayName>
        <AccountId>14</AccountId>
        <AccountType/>
      </UserInfo>
      <UserInfo>
        <DisplayName>Matthew Coulombe</DisplayName>
        <AccountId>343</AccountId>
        <AccountType/>
      </UserInfo>
      <UserInfo>
        <DisplayName>Ryan Perrotta</DisplayName>
        <AccountId>322</AccountId>
        <AccountType/>
      </UserInfo>
      <UserInfo>
        <DisplayName>Sarah Hogan</DisplayName>
        <AccountId>110</AccountId>
        <AccountType/>
      </UserInfo>
    </SharedWithUsers>
    <lcf76f155ced4ddcb4097134ff3c332f xmlns="5aba1599-9c9c-46c9-903a-e489dd7ccae5">
      <Terms xmlns="http://schemas.microsoft.com/office/infopath/2007/PartnerControls"/>
    </lcf76f155ced4ddcb4097134ff3c332f>
    <TaxCatchAll xmlns="802ebce6-0c33-459d-851e-7173761e54b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C535C33FE86641ADC98C46874FA26F" ma:contentTypeVersion="15" ma:contentTypeDescription="Create a new document." ma:contentTypeScope="" ma:versionID="c062e759be108e3fbb4fc96cc92d274a">
  <xsd:schema xmlns:xsd="http://www.w3.org/2001/XMLSchema" xmlns:xs="http://www.w3.org/2001/XMLSchema" xmlns:p="http://schemas.microsoft.com/office/2006/metadata/properties" xmlns:ns2="5aba1599-9c9c-46c9-903a-e489dd7ccae5" xmlns:ns3="802ebce6-0c33-459d-851e-7173761e54b8" targetNamespace="http://schemas.microsoft.com/office/2006/metadata/properties" ma:root="true" ma:fieldsID="4ccf836727d579a6d28b2ffc3a89993c" ns2:_="" ns3:_="">
    <xsd:import namespace="5aba1599-9c9c-46c9-903a-e489dd7ccae5"/>
    <xsd:import namespace="802ebce6-0c33-459d-851e-7173761e54b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ba1599-9c9c-46c9-903a-e489dd7cca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ef6c823-8af0-41c9-9730-451bffccf12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02ebce6-0c33-459d-851e-7173761e54b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5851933-ab47-44ea-aee4-bc7da3478427}" ma:internalName="TaxCatchAll" ma:showField="CatchAllData" ma:web="802ebce6-0c33-459d-851e-7173761e54b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891377-236A-45F6-95A2-7A9687750AA9}">
  <ds:schemaRefs>
    <ds:schemaRef ds:uri="5aba1599-9c9c-46c9-903a-e489dd7ccae5"/>
    <ds:schemaRef ds:uri="802ebce6-0c33-459d-851e-7173761e54b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EE9CA47-0382-4237-9C71-4E9AC8EEAA08}">
  <ds:schemaRefs>
    <ds:schemaRef ds:uri="http://schemas.microsoft.com/sharepoint/v3/contenttype/forms"/>
  </ds:schemaRefs>
</ds:datastoreItem>
</file>

<file path=customXml/itemProps3.xml><?xml version="1.0" encoding="utf-8"?>
<ds:datastoreItem xmlns:ds="http://schemas.openxmlformats.org/officeDocument/2006/customXml" ds:itemID="{02931EF5-7E59-44E2-82B3-490FF64CA4B2}">
  <ds:schemaRefs>
    <ds:schemaRef ds:uri="5aba1599-9c9c-46c9-903a-e489dd7ccae5"/>
    <ds:schemaRef ds:uri="802ebce6-0c33-459d-851e-7173761e54b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2454</Words>
  <Application>Microsoft Office PowerPoint</Application>
  <PresentationFormat>On-screen Show (16:9)</PresentationFormat>
  <Paragraphs>312</Paragraphs>
  <Slides>35</Slides>
  <Notes>27</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5" baseType="lpstr">
      <vt:lpstr>Calibri</vt:lpstr>
      <vt:lpstr>Open Sans</vt:lpstr>
      <vt:lpstr>Arial,Sans-Serif</vt:lpstr>
      <vt:lpstr>Ink Free</vt:lpstr>
      <vt:lpstr>Arial</vt:lpstr>
      <vt:lpstr>Arial Black</vt:lpstr>
      <vt:lpstr>Chronicle Display Black</vt:lpstr>
      <vt:lpstr>PDL Official Template</vt:lpstr>
      <vt:lpstr>PDL Template</vt:lpstr>
      <vt:lpstr>think-cell Slide</vt:lpstr>
      <vt:lpstr>State of maine energy</vt:lpstr>
      <vt:lpstr>Executive summary </vt:lpstr>
      <vt:lpstr>PowerPoint Presentation</vt:lpstr>
      <vt:lpstr>PowerPoint Presentation</vt:lpstr>
      <vt:lpstr>How does residential energy consumption and pricing in Maine compare to the rest of New England?</vt:lpstr>
      <vt:lpstr>IS Maine MORE RESPONSIVE TO HEATING FUEL PRICE CHANGES THAN THE REST OF NEW ENGLAND?</vt:lpstr>
      <vt:lpstr>Is electricity consumption in new England growing slower than ISO NE expectations?</vt:lpstr>
      <vt:lpstr>Maine will be a key player to meet ISO-NE’s growth expectations and NE state climate goals</vt:lpstr>
      <vt:lpstr>With limited access to natural gas, maine homeowners are left with fewer options than other states</vt:lpstr>
      <vt:lpstr>Most of the state lacks natural gas distribution systems, and so, only about 1 in 13 Maine households use natural gas as their primary home heating fuel.1   Where natural gas service is available constraints on interstate pipeline delivery capacity force residents and businesses to compete with electricity generators for supply during the high-demand winter months.  </vt:lpstr>
      <vt:lpstr>New England heat pump goals and rebates</vt:lpstr>
      <vt:lpstr>Idea for further analysis: does adoption motivation differ based on homeowner status</vt:lpstr>
      <vt:lpstr>PowerPoint Presentation</vt:lpstr>
      <vt:lpstr>Historical Pricing with Historical Events</vt:lpstr>
      <vt:lpstr>Efficiency Maine Calculator </vt:lpstr>
      <vt:lpstr>Average Price Per Million BTU</vt:lpstr>
      <vt:lpstr>Average Consumption by Residential Sector</vt:lpstr>
      <vt:lpstr>Average Consumption By Fuel Type</vt:lpstr>
      <vt:lpstr>Average Consumption By Fuel Type</vt:lpstr>
      <vt:lpstr>PowerPoint Presentation</vt:lpstr>
      <vt:lpstr>What does the Future of Energy Use in Maine look like?</vt:lpstr>
      <vt:lpstr>What Does the Annual Change look like?</vt:lpstr>
      <vt:lpstr>How Does Maine's Usage Change by 2029?</vt:lpstr>
      <vt:lpstr>How much can maine residents expect to pay for heating oil in the next two heating seasons?</vt:lpstr>
      <vt:lpstr>How accurately can we predict the price of heating oil for upcoming heating seasons?</vt:lpstr>
      <vt:lpstr>How much can maine residents expect to pay for electricity in the next two heating seasons?</vt:lpstr>
      <vt:lpstr>How accurately can we predict the price of electricity for upcoming heating seasons?</vt:lpstr>
      <vt:lpstr>How do the forecasted prices compare in terms of $ per btu?  </vt:lpstr>
      <vt:lpstr>Questions</vt:lpstr>
      <vt:lpstr>Appendix</vt:lpstr>
      <vt:lpstr>Creative Brief – Suggestion for the GEO</vt:lpstr>
      <vt:lpstr>PowerPoint Presentation</vt:lpstr>
      <vt:lpstr>Comparing Maine's Counties</vt:lpstr>
      <vt:lpstr>Comparing Renters and Owners</vt:lpstr>
      <vt:lpstr>What external factors have the largest effect on PREDICTING the price of heating oil?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  Leadership Offsite</dc:title>
  <dc:creator>Carina MacHain</dc:creator>
  <cp:lastModifiedBy>Emma Christakis</cp:lastModifiedBy>
  <cp:revision>31</cp:revision>
  <dcterms:created xsi:type="dcterms:W3CDTF">2021-05-11T03:04:15Z</dcterms:created>
  <dcterms:modified xsi:type="dcterms:W3CDTF">2022-06-30T13:48:26Z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0x0101006DC535C33FE86641ADC98C46874FA26F</vt:lpwstr>
  </property>
  <property fmtid="{D5CDD505-2E9C-101B-9397-08002B2CF9AE}" pid="3" name="MSIP_Label_a1113265-c559-4850-9a4d-5c092dbd21ac_Method">
    <vt:lpwstr>Standard</vt:lpwstr>
  </property>
  <property fmtid="{D5CDD505-2E9C-101B-9397-08002B2CF9AE}" pid="4" name="MSIP_Label_a1113265-c559-4850-9a4d-5c092dbd21ac_ActionId">
    <vt:lpwstr>4ce388d5-36ec-4098-bf3a-36a06f0059af</vt:lpwstr>
  </property>
  <property fmtid="{D5CDD505-2E9C-101B-9397-08002B2CF9AE}" pid="5" name="MSIP_Label_a1113265-c559-4850-9a4d-5c092dbd21ac_ContentBits">
    <vt:lpwstr>0</vt:lpwstr>
  </property>
  <property fmtid="{D5CDD505-2E9C-101B-9397-08002B2CF9AE}" pid="6" name="MSIP_Label_a1113265-c559-4850-9a4d-5c092dbd21ac_Enabled">
    <vt:lpwstr>true</vt:lpwstr>
  </property>
  <property fmtid="{D5CDD505-2E9C-101B-9397-08002B2CF9AE}" pid="7" name="MSIP_Label_a1113265-c559-4850-9a4d-5c092dbd21ac_SetDate">
    <vt:lpwstr>2022-03-23T14:08:10Z</vt:lpwstr>
  </property>
  <property fmtid="{D5CDD505-2E9C-101B-9397-08002B2CF9AE}" pid="8" name="MSIP_Label_a1113265-c559-4850-9a4d-5c092dbd21ac_Name">
    <vt:lpwstr>Internal Use</vt:lpwstr>
  </property>
  <property fmtid="{D5CDD505-2E9C-101B-9397-08002B2CF9AE}" pid="9" name="MSIP_Label_a1113265-c559-4850-9a4d-5c092dbd21ac_SiteId">
    <vt:lpwstr>a6b169f1-592b-4329-8f33-8db8903003c7</vt:lpwstr>
  </property>
  <property fmtid="{D5CDD505-2E9C-101B-9397-08002B2CF9AE}" pid="10" name="MediaServiceImageTags">
    <vt:lpwstr/>
  </property>
</Properties>
</file>